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子玉 馬" userId="ade196b166d6bd80" providerId="LiveId" clId="{141F881C-427F-4E72-B67E-66832090DE3A}"/>
    <pc:docChg chg="undo custSel addSld modSld">
      <pc:chgData name="子玉 馬" userId="ade196b166d6bd80" providerId="LiveId" clId="{141F881C-427F-4E72-B67E-66832090DE3A}" dt="2022-04-07T12:41:22.663" v="316" actId="207"/>
      <pc:docMkLst>
        <pc:docMk/>
      </pc:docMkLst>
      <pc:sldChg chg="modSp mod">
        <pc:chgData name="子玉 馬" userId="ade196b166d6bd80" providerId="LiveId" clId="{141F881C-427F-4E72-B67E-66832090DE3A}" dt="2022-04-07T12:41:22.663" v="316" actId="207"/>
        <pc:sldMkLst>
          <pc:docMk/>
          <pc:sldMk cId="2020910296" sldId="256"/>
        </pc:sldMkLst>
        <pc:spChg chg="mod">
          <ac:chgData name="子玉 馬" userId="ade196b166d6bd80" providerId="LiveId" clId="{141F881C-427F-4E72-B67E-66832090DE3A}" dt="2022-04-07T12:40:46.185" v="309" actId="1076"/>
          <ac:spMkLst>
            <pc:docMk/>
            <pc:sldMk cId="2020910296" sldId="256"/>
            <ac:spMk id="2" creationId="{97FBE78D-DB79-4F29-B38E-435D11618FBA}"/>
          </ac:spMkLst>
        </pc:spChg>
        <pc:spChg chg="mod">
          <ac:chgData name="子玉 馬" userId="ade196b166d6bd80" providerId="LiveId" clId="{141F881C-427F-4E72-B67E-66832090DE3A}" dt="2022-04-07T12:41:22.663" v="316" actId="207"/>
          <ac:spMkLst>
            <pc:docMk/>
            <pc:sldMk cId="2020910296" sldId="256"/>
            <ac:spMk id="3" creationId="{81163968-F317-4286-8499-6651ED46A3A1}"/>
          </ac:spMkLst>
        </pc:spChg>
        <pc:picChg chg="mod">
          <ac:chgData name="子玉 馬" userId="ade196b166d6bd80" providerId="LiveId" clId="{141F881C-427F-4E72-B67E-66832090DE3A}" dt="2022-04-07T12:40:53.016" v="310" actId="14100"/>
          <ac:picMkLst>
            <pc:docMk/>
            <pc:sldMk cId="2020910296" sldId="256"/>
            <ac:picMk id="5" creationId="{F3F99B25-C33A-4990-A7D5-2FB928E68FDC}"/>
          </ac:picMkLst>
        </pc:picChg>
      </pc:sldChg>
      <pc:sldChg chg="addSp modSp mod">
        <pc:chgData name="子玉 馬" userId="ade196b166d6bd80" providerId="LiveId" clId="{141F881C-427F-4E72-B67E-66832090DE3A}" dt="2022-04-07T12:33:21.355" v="196" actId="20577"/>
        <pc:sldMkLst>
          <pc:docMk/>
          <pc:sldMk cId="2122809655" sldId="257"/>
        </pc:sldMkLst>
        <pc:spChg chg="mod">
          <ac:chgData name="子玉 馬" userId="ade196b166d6bd80" providerId="LiveId" clId="{141F881C-427F-4E72-B67E-66832090DE3A}" dt="2022-04-07T12:33:21.355" v="196" actId="20577"/>
          <ac:spMkLst>
            <pc:docMk/>
            <pc:sldMk cId="2122809655" sldId="257"/>
            <ac:spMk id="3" creationId="{4185A781-42C9-4493-8AE0-24792C3BED93}"/>
          </ac:spMkLst>
        </pc:spChg>
        <pc:picChg chg="add mod">
          <ac:chgData name="子玉 馬" userId="ade196b166d6bd80" providerId="LiveId" clId="{141F881C-427F-4E72-B67E-66832090DE3A}" dt="2022-04-07T12:24:05.898" v="3" actId="1076"/>
          <ac:picMkLst>
            <pc:docMk/>
            <pc:sldMk cId="2122809655" sldId="257"/>
            <ac:picMk id="4" creationId="{3D336DFD-1C70-465D-A2C3-494AE127BBA8}"/>
          </ac:picMkLst>
        </pc:picChg>
      </pc:sldChg>
      <pc:sldChg chg="addSp modSp mod">
        <pc:chgData name="子玉 馬" userId="ade196b166d6bd80" providerId="LiveId" clId="{141F881C-427F-4E72-B67E-66832090DE3A}" dt="2022-04-07T12:35:18.609" v="288" actId="1076"/>
        <pc:sldMkLst>
          <pc:docMk/>
          <pc:sldMk cId="1515123660" sldId="258"/>
        </pc:sldMkLst>
        <pc:picChg chg="add mod">
          <ac:chgData name="子玉 馬" userId="ade196b166d6bd80" providerId="LiveId" clId="{141F881C-427F-4E72-B67E-66832090DE3A}" dt="2022-04-07T12:35:18.609" v="288" actId="1076"/>
          <ac:picMkLst>
            <pc:docMk/>
            <pc:sldMk cId="1515123660" sldId="258"/>
            <ac:picMk id="4" creationId="{47A3E5C1-8043-4B44-9A6D-C61A07EE7EC4}"/>
          </ac:picMkLst>
        </pc:picChg>
      </pc:sldChg>
      <pc:sldChg chg="addSp delSp modSp mod">
        <pc:chgData name="子玉 馬" userId="ade196b166d6bd80" providerId="LiveId" clId="{141F881C-427F-4E72-B67E-66832090DE3A}" dt="2022-04-07T12:40:11.665" v="308" actId="14100"/>
        <pc:sldMkLst>
          <pc:docMk/>
          <pc:sldMk cId="2443426273" sldId="259"/>
        </pc:sldMkLst>
        <pc:spChg chg="mod">
          <ac:chgData name="子玉 馬" userId="ade196b166d6bd80" providerId="LiveId" clId="{141F881C-427F-4E72-B67E-66832090DE3A}" dt="2022-04-07T12:34:53.984" v="285" actId="403"/>
          <ac:spMkLst>
            <pc:docMk/>
            <pc:sldMk cId="2443426273" sldId="259"/>
            <ac:spMk id="2" creationId="{8835861B-5359-4A73-BF79-D9C8936517D1}"/>
          </ac:spMkLst>
        </pc:spChg>
        <pc:spChg chg="mod">
          <ac:chgData name="子玉 馬" userId="ade196b166d6bd80" providerId="LiveId" clId="{141F881C-427F-4E72-B67E-66832090DE3A}" dt="2022-04-07T12:35:37.317" v="293" actId="5793"/>
          <ac:spMkLst>
            <pc:docMk/>
            <pc:sldMk cId="2443426273" sldId="259"/>
            <ac:spMk id="3" creationId="{B8503CE5-76AD-4AF3-8C27-F54FB61C1BCC}"/>
          </ac:spMkLst>
        </pc:spChg>
        <pc:picChg chg="add del mod">
          <ac:chgData name="子玉 馬" userId="ade196b166d6bd80" providerId="LiveId" clId="{141F881C-427F-4E72-B67E-66832090DE3A}" dt="2022-04-07T12:35:28.803" v="291" actId="478"/>
          <ac:picMkLst>
            <pc:docMk/>
            <pc:sldMk cId="2443426273" sldId="259"/>
            <ac:picMk id="4" creationId="{238C9252-3CC9-4BEB-8BE3-1D5241837E51}"/>
          </ac:picMkLst>
        </pc:picChg>
        <pc:picChg chg="add mod">
          <ac:chgData name="子玉 馬" userId="ade196b166d6bd80" providerId="LiveId" clId="{141F881C-427F-4E72-B67E-66832090DE3A}" dt="2022-04-07T12:38:02.577" v="299" actId="1076"/>
          <ac:picMkLst>
            <pc:docMk/>
            <pc:sldMk cId="2443426273" sldId="259"/>
            <ac:picMk id="5" creationId="{D7D0358C-B56E-4254-AC7A-0A9E5013A284}"/>
          </ac:picMkLst>
        </pc:picChg>
        <pc:picChg chg="add mod modCrop">
          <ac:chgData name="子玉 馬" userId="ade196b166d6bd80" providerId="LiveId" clId="{141F881C-427F-4E72-B67E-66832090DE3A}" dt="2022-04-07T12:40:11.665" v="308" actId="14100"/>
          <ac:picMkLst>
            <pc:docMk/>
            <pc:sldMk cId="2443426273" sldId="259"/>
            <ac:picMk id="6" creationId="{20E5809E-660B-447A-A994-D3888936478A}"/>
          </ac:picMkLst>
        </pc:picChg>
        <pc:picChg chg="add mod">
          <ac:chgData name="子玉 馬" userId="ade196b166d6bd80" providerId="LiveId" clId="{141F881C-427F-4E72-B67E-66832090DE3A}" dt="2022-04-07T12:37:59.140" v="298" actId="1076"/>
          <ac:picMkLst>
            <pc:docMk/>
            <pc:sldMk cId="2443426273" sldId="259"/>
            <ac:picMk id="7" creationId="{A73B8828-CDAC-4D1F-A91E-6A2D26B03AF7}"/>
          </ac:picMkLst>
        </pc:picChg>
        <pc:picChg chg="add mod">
          <ac:chgData name="子玉 馬" userId="ade196b166d6bd80" providerId="LiveId" clId="{141F881C-427F-4E72-B67E-66832090DE3A}" dt="2022-04-07T12:40:04.535" v="306" actId="1076"/>
          <ac:picMkLst>
            <pc:docMk/>
            <pc:sldMk cId="2443426273" sldId="259"/>
            <ac:picMk id="8" creationId="{F646008C-F348-4589-A585-167C2B448818}"/>
          </ac:picMkLst>
        </pc:picChg>
      </pc:sldChg>
      <pc:sldChg chg="addSp delSp modSp new mod modClrScheme chgLayout">
        <pc:chgData name="子玉 馬" userId="ade196b166d6bd80" providerId="LiveId" clId="{141F881C-427F-4E72-B67E-66832090DE3A}" dt="2022-04-07T12:30:51.474" v="68"/>
        <pc:sldMkLst>
          <pc:docMk/>
          <pc:sldMk cId="2548498768" sldId="260"/>
        </pc:sldMkLst>
        <pc:spChg chg="del mod ord">
          <ac:chgData name="子玉 馬" userId="ade196b166d6bd80" providerId="LiveId" clId="{141F881C-427F-4E72-B67E-66832090DE3A}" dt="2022-04-07T12:26:41.333" v="14" actId="700"/>
          <ac:spMkLst>
            <pc:docMk/>
            <pc:sldMk cId="2548498768" sldId="260"/>
            <ac:spMk id="2" creationId="{A25D2174-3F67-4742-836A-1BF565CAD80D}"/>
          </ac:spMkLst>
        </pc:spChg>
        <pc:spChg chg="mod ord">
          <ac:chgData name="子玉 馬" userId="ade196b166d6bd80" providerId="LiveId" clId="{141F881C-427F-4E72-B67E-66832090DE3A}" dt="2022-04-07T12:29:01.337" v="51" actId="5793"/>
          <ac:spMkLst>
            <pc:docMk/>
            <pc:sldMk cId="2548498768" sldId="260"/>
            <ac:spMk id="3" creationId="{37BCF0AF-8250-4604-8ACB-E1F1A5C6CA1E}"/>
          </ac:spMkLst>
        </pc:spChg>
        <pc:spChg chg="add mod ord">
          <ac:chgData name="子玉 馬" userId="ade196b166d6bd80" providerId="LiveId" clId="{141F881C-427F-4E72-B67E-66832090DE3A}" dt="2022-04-07T12:30:51.474" v="68"/>
          <ac:spMkLst>
            <pc:docMk/>
            <pc:sldMk cId="2548498768" sldId="260"/>
            <ac:spMk id="4" creationId="{F215B971-312E-4497-8F68-216B15541758}"/>
          </ac:spMkLst>
        </pc:spChg>
        <pc:spChg chg="add mod ord">
          <ac:chgData name="子玉 馬" userId="ade196b166d6bd80" providerId="LiveId" clId="{141F881C-427F-4E72-B67E-66832090DE3A}" dt="2022-04-07T12:29:29.721" v="61" actId="5793"/>
          <ac:spMkLst>
            <pc:docMk/>
            <pc:sldMk cId="2548498768" sldId="260"/>
            <ac:spMk id="5" creationId="{F84D605B-BC7B-46B3-B985-3936E2B247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16618-8A09-471E-9B05-1A247335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C36940B-7972-4171-883A-281D31BE4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C5C79C-FA65-4360-9FDB-F8EF114C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CF8-2713-4335-AAB6-9BF8DA9E7958}" type="datetimeFigureOut">
              <a:rPr lang="zh-TW" altLang="en-US" smtClean="0"/>
              <a:t>2022/4/7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5C4FE7-1994-4650-ADF1-B5977AB0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1C3769-DFF9-42CE-B95D-6BB0536A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383-9F54-4DC4-9319-73470892A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05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913616-5584-4B1C-AAFF-D038FD25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1897249-DCD0-4C09-8144-772FE64E3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D96E0E-D0A9-4A29-9B30-FABF3E9B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CF8-2713-4335-AAB6-9BF8DA9E7958}" type="datetimeFigureOut">
              <a:rPr lang="zh-TW" altLang="en-US" smtClean="0"/>
              <a:t>2022/4/7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A9817B-715E-4A0F-AAF1-DB3267EC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3AF26E-917F-4EC1-B9D1-61D9A662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383-9F54-4DC4-9319-73470892A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78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A4E2E34-8C2A-4D8F-AE34-D9168FD0B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7ED653F-FE16-419C-AC29-518464061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2FE73A-6207-4CA6-9318-73DCB8E3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CF8-2713-4335-AAB6-9BF8DA9E7958}" type="datetimeFigureOut">
              <a:rPr lang="zh-TW" altLang="en-US" smtClean="0"/>
              <a:t>2022/4/7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98346F-7102-46E4-8728-D1DC23DE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B99C03-77F0-4884-9CC1-F561B08C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383-9F54-4DC4-9319-73470892A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60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B6A8DD-A6AA-4D23-84ED-7DD5E1D2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0D1EC7-8D95-4238-B1E5-8CCE11E02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352D45-21BE-45E1-B8A2-7155EE1A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CF8-2713-4335-AAB6-9BF8DA9E7958}" type="datetimeFigureOut">
              <a:rPr lang="zh-TW" altLang="en-US" smtClean="0"/>
              <a:t>2022/4/7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ED35C3-6986-4D34-9ADC-D94EF96B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3E9569-8C37-42DD-9A3C-2DC69A02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383-9F54-4DC4-9319-73470892A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74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DC34D9-7517-41E5-BBF5-8FA3BDD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709FA0-6F1E-4D04-AEC9-34C7690EB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3CEB33-B7B0-4953-9922-C267511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CF8-2713-4335-AAB6-9BF8DA9E7958}" type="datetimeFigureOut">
              <a:rPr lang="zh-TW" altLang="en-US" smtClean="0"/>
              <a:t>2022/4/7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B83787-50DA-49BF-B9FF-297BD133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D1B686-CB6F-4CC5-80BC-AE49153E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383-9F54-4DC4-9319-73470892A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72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E1FC22-C452-4A66-9A56-5FA74552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BE1A0C-935F-4A7A-8282-E5C260A69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ABCAD51-8A96-4FA8-B63F-13272C22A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DFF4FF-AEF3-41FD-BC5D-EE5EDBA9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CF8-2713-4335-AAB6-9BF8DA9E7958}" type="datetimeFigureOut">
              <a:rPr lang="zh-TW" altLang="en-US" smtClean="0"/>
              <a:t>2022/4/7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7F6B16-C966-4033-B75A-F8875275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C7BD16-0C6C-460F-A6CA-0DDF6CDC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383-9F54-4DC4-9319-73470892A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24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56ACF4-8253-4765-BA45-841D0D68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840230-D1E0-4556-8E28-C0F694720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F29521-B1B4-4BE3-82E3-A2E1A611A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C7B63D5-DBED-4E0F-AFB0-9BE66B1CE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4E2D42B-2FDC-4333-8574-3600BFFE0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2714D8F-E125-4673-8508-D2B35D67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CF8-2713-4335-AAB6-9BF8DA9E7958}" type="datetimeFigureOut">
              <a:rPr lang="zh-TW" altLang="en-US" smtClean="0"/>
              <a:t>2022/4/7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96B649F-0CB4-4270-B9FD-3BA93D11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43698D6-259D-42AA-882F-F358ABA9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383-9F54-4DC4-9319-73470892A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02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7D1D16-BD4B-4F3F-9B63-23DF9376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AD8766E-B412-4947-ABCE-A9A0AFD9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CF8-2713-4335-AAB6-9BF8DA9E7958}" type="datetimeFigureOut">
              <a:rPr lang="zh-TW" altLang="en-US" smtClean="0"/>
              <a:t>2022/4/7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A580EAE-93B8-44F7-A052-7DE079C9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FD8BD8-FEA9-4E45-A17C-A1C2EBF9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383-9F54-4DC4-9319-73470892A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01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905DB8F-E594-4269-85CB-C4BF2D7E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CF8-2713-4335-AAB6-9BF8DA9E7958}" type="datetimeFigureOut">
              <a:rPr lang="zh-TW" altLang="en-US" smtClean="0"/>
              <a:t>2022/4/7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19BFAAD-86EF-4CA9-B38A-2BDACAE6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86B331-726F-471E-93C7-25EC2E92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383-9F54-4DC4-9319-73470892A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48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A0E279-B8A5-453B-8A16-E4E9B697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52AE18-DFA8-4B0B-9FF8-D28819E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D0BF2F5-0CED-4197-83CD-DD740881B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A016094-C1C4-4B36-8439-8A94612C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CF8-2713-4335-AAB6-9BF8DA9E7958}" type="datetimeFigureOut">
              <a:rPr lang="zh-TW" altLang="en-US" smtClean="0"/>
              <a:t>2022/4/7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A91E3B1-4F18-4496-B9A7-0810A58A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8DCB85F-C6E3-446B-8A20-F5381698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383-9F54-4DC4-9319-73470892A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75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EA173B-436E-4D01-875F-C55832D6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3A87150-E1CD-4F94-A780-16F6ECEA7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D4AE977-05AC-44B1-BC97-28356E99B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A97E8A-1D70-4BF6-8EFF-66DAD554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CF8-2713-4335-AAB6-9BF8DA9E7958}" type="datetimeFigureOut">
              <a:rPr lang="zh-TW" altLang="en-US" smtClean="0"/>
              <a:t>2022/4/7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58B311-2965-4D33-8B83-79A760E4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CB53A7-145D-4C94-A008-8588B8BB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383-9F54-4DC4-9319-73470892A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64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FBCC269-F5BE-4E2F-B871-A7F56387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4F0857-B252-4248-8BA0-3FFAE2B7A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6BDFFC-8D48-43A5-A008-F14EF71B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AECF8-2713-4335-AAB6-9BF8DA9E7958}" type="datetimeFigureOut">
              <a:rPr lang="zh-TW" altLang="en-US" smtClean="0"/>
              <a:t>2022/4/7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E95A99-687C-457E-A63B-32F117B0D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3F8A89-5011-4150-A441-3A6BD1E11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EB383-9F54-4DC4-9319-73470892A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4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eb.klokah.tw/extension/con_practice/index.php?d=23&amp;l=17&amp;view=dialog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3F99B25-C33A-4990-A7D5-2FB928E68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9144" y="-446881"/>
            <a:ext cx="5113712" cy="964602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7FBE78D-DB79-4F29-B38E-435D11618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22288"/>
            <a:ext cx="9144000" cy="2387600"/>
          </a:xfrm>
        </p:spPr>
        <p:txBody>
          <a:bodyPr>
            <a:normAutofit fontScale="90000"/>
          </a:bodyPr>
          <a:lstStyle/>
          <a:p>
            <a:br>
              <a:rPr kumimoji="0" lang="en-US" altLang="zh-TW" sz="89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</a:br>
            <a:br>
              <a:rPr kumimoji="0" lang="en-US" altLang="zh-TW" sz="89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</a:br>
            <a:br>
              <a:rPr kumimoji="0" lang="en-US" altLang="zh-TW" sz="89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</a:br>
            <a:br>
              <a:rPr kumimoji="0" lang="en-US" altLang="zh-TW" sz="89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</a:br>
            <a:r>
              <a:rPr kumimoji="0" lang="en-US" altLang="zh-TW" sz="9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4/11</a:t>
            </a:r>
            <a:r>
              <a:rPr kumimoji="0" lang="zh-TW" altLang="en-US" sz="9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lang="zh-TW" altLang="en-US" sz="9800" dirty="0">
                <a:solidFill>
                  <a:schemeClr val="accent1">
                    <a:lumMod val="75000"/>
                  </a:schemeClr>
                </a:solidFill>
                <a:highlight>
                  <a:srgbClr val="00FFFF"/>
                </a:highlight>
              </a:rPr>
              <a:t>排灣族語課</a:t>
            </a:r>
            <a:br>
              <a:rPr lang="en-US" altLang="zh-TW" sz="8800" dirty="0">
                <a:solidFill>
                  <a:schemeClr val="accent1">
                    <a:lumMod val="75000"/>
                  </a:schemeClr>
                </a:solidFill>
              </a:rPr>
            </a:br>
            <a:endParaRPr lang="zh-TW" alt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163968-F317-4286-8499-6651ED46A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8587" y="5277225"/>
            <a:ext cx="5378824" cy="1655762"/>
          </a:xfrm>
        </p:spPr>
        <p:txBody>
          <a:bodyPr>
            <a:normAutofit/>
          </a:bodyPr>
          <a:lstStyle/>
          <a:p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龜山國中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  <a:p>
            <a:r>
              <a:rPr lang="zh-TW" altLang="en-US" sz="4000" dirty="0">
                <a:solidFill>
                  <a:srgbClr val="002060"/>
                </a:solidFill>
                <a:latin typeface="Calibri Light" panose="020F0302020204030204"/>
                <a:ea typeface="新細明體" panose="02020500000000000000" pitchFamily="18" charset="-120"/>
                <a:cs typeface="+mj-cs"/>
              </a:rPr>
              <a:t>講師</a:t>
            </a:r>
            <a:r>
              <a:rPr lang="en-US" altLang="zh-TW" sz="4000" dirty="0">
                <a:solidFill>
                  <a:srgbClr val="002060"/>
                </a:solidFill>
                <a:latin typeface="Calibri Light" panose="020F0302020204030204"/>
                <a:ea typeface="新細明體" panose="02020500000000000000" pitchFamily="18" charset="-120"/>
                <a:cs typeface="+mj-cs"/>
              </a:rPr>
              <a:t>:</a:t>
            </a:r>
            <a:r>
              <a:rPr lang="zh-TW" altLang="en-US" sz="4000" dirty="0">
                <a:solidFill>
                  <a:srgbClr val="002060"/>
                </a:solidFill>
                <a:latin typeface="Calibri Light" panose="020F0302020204030204"/>
                <a:ea typeface="新細明體" panose="02020500000000000000" pitchFamily="18" charset="-120"/>
                <a:cs typeface="+mj-cs"/>
              </a:rPr>
              <a:t>馬秀玉</a:t>
            </a:r>
            <a:endParaRPr lang="zh-TW" alt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1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BB2FED-2045-4CE2-8E25-9B994F9F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615296"/>
            <a:ext cx="10910047" cy="1948610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族語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樂園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/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生活會話篇第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17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課</a:t>
            </a:r>
            <a:b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</a:b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85A781-42C9-4493-8AE0-24792C3BE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3" y="1452282"/>
            <a:ext cx="10515600" cy="4790422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r>
              <a:rPr lang="co-FR" altLang="zh-TW" sz="4000" dirty="0">
                <a:hlinkClick r:id="rId2"/>
              </a:rPr>
              <a:t>http://web.klokah.tw/extension/con_practice/index.php?d=23&amp;l=17&amp;view=dialogue</a:t>
            </a:r>
            <a:endParaRPr lang="co-FR" altLang="zh-TW" sz="4000" dirty="0"/>
          </a:p>
          <a:p>
            <a:endParaRPr lang="co-FR" altLang="zh-TW" sz="4000" dirty="0"/>
          </a:p>
          <a:p>
            <a:r>
              <a:rPr lang="zh-TW" altLang="en-US" sz="4000" dirty="0"/>
              <a:t>請同學將下一頁課文自行唸過一遍或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/>
              <a:t>  連結上面的網址跟著語音練習念一遍。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D336DFD-1C70-465D-A2C3-494AE127B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301" y="5210951"/>
            <a:ext cx="1836699" cy="164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0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215B971-312E-4497-8F68-216B1554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75"/>
            <a:ext cx="10515600" cy="682625"/>
          </a:xfrm>
        </p:spPr>
        <p:txBody>
          <a:bodyPr>
            <a:normAutofit fontScale="90000"/>
          </a:bodyPr>
          <a:lstStyle/>
          <a:p>
            <a:pPr fontAlgn="ctr"/>
            <a:br>
              <a:rPr lang="co-FR" altLang="zh-TW" b="0" i="0" dirty="0">
                <a:solidFill>
                  <a:srgbClr val="917A50"/>
                </a:solidFill>
                <a:effectLst/>
                <a:latin typeface="Trebuchet MS" panose="020B0603020202020204" pitchFamily="34" charset="0"/>
              </a:rPr>
            </a:br>
            <a:r>
              <a:rPr lang="co-FR" altLang="zh-TW" b="0" i="0" dirty="0">
                <a:solidFill>
                  <a:srgbClr val="917A5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kumimoji="0" lang="co-FR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917A50"/>
                </a:solidFill>
                <a:effectLst/>
                <a:uLnTx/>
                <a:uFillTx/>
                <a:latin typeface="Trebuchet MS" panose="020B0603020202020204" pitchFamily="34" charset="0"/>
                <a:ea typeface="新細明體" panose="02020500000000000000" pitchFamily="18" charset="-120"/>
                <a:cs typeface="+mj-cs"/>
              </a:rPr>
              <a:t>17</a:t>
            </a:r>
            <a:r>
              <a:rPr lang="co-FR" altLang="zh-TW" b="0" i="0" dirty="0">
                <a:solidFill>
                  <a:srgbClr val="917A5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co-FR" altLang="zh-TW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kakanen nua payuan </a:t>
            </a:r>
            <a:r>
              <a:rPr lang="zh-TW" alt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傳統美食</a:t>
            </a:r>
            <a:br>
              <a:rPr lang="zh-TW" alt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BCF0AF-8250-4604-8ACB-E1F1A5C6C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5" y="1162050"/>
            <a:ext cx="5667375" cy="5800725"/>
          </a:xfrm>
        </p:spPr>
        <p:txBody>
          <a:bodyPr>
            <a:normAutofit fontScale="55000" lnSpcReduction="20000"/>
          </a:bodyPr>
          <a:lstStyle/>
          <a:p>
            <a:pPr algn="l" fontAlgn="base"/>
            <a:r>
              <a:rPr lang="co-FR" altLang="zh-TW" sz="3200" b="1" i="0" dirty="0">
                <a:solidFill>
                  <a:srgbClr val="AD5A14"/>
                </a:solidFill>
                <a:effectLst/>
                <a:latin typeface="Times New Roman" panose="02020603050405020304" pitchFamily="18" charset="0"/>
              </a:rPr>
              <a:t>ljakuwan :</a:t>
            </a:r>
          </a:p>
          <a:p>
            <a:pPr marL="0" indent="0" algn="l" fontAlgn="base">
              <a:buNone/>
            </a:pPr>
            <a:r>
              <a:rPr lang="co-FR" altLang="zh-TW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anema su kinatjengelayan a keman ta kakanen na    payuan?</a:t>
            </a:r>
          </a:p>
          <a:p>
            <a:pPr marL="0" indent="0" algn="l" fontAlgn="base">
              <a:buNone/>
            </a:pPr>
            <a:r>
              <a:rPr lang="zh-TW" altLang="en-US" sz="2400" b="1" i="0" dirty="0">
                <a:solidFill>
                  <a:srgbClr val="999999"/>
                </a:solidFill>
                <a:effectLst/>
                <a:latin typeface="Times New Roman" panose="02020603050405020304" pitchFamily="18" charset="0"/>
              </a:rPr>
              <a:t>你喜歡吃什麼樣的傳統美食呢？</a:t>
            </a:r>
          </a:p>
          <a:p>
            <a:pPr algn="l" fontAlgn="base"/>
            <a:r>
              <a:rPr lang="co-FR" altLang="zh-TW" sz="3200" b="1" i="0" dirty="0">
                <a:solidFill>
                  <a:srgbClr val="AD5A14"/>
                </a:solidFill>
                <a:effectLst/>
                <a:latin typeface="Times New Roman" panose="02020603050405020304" pitchFamily="18" charset="0"/>
              </a:rPr>
              <a:t>buka :</a:t>
            </a:r>
          </a:p>
          <a:p>
            <a:pPr marL="0" indent="0" algn="l" fontAlgn="base">
              <a:buNone/>
            </a:pPr>
            <a:r>
              <a:rPr lang="co-FR" altLang="zh-TW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tjalja tjengelayan aken a keman ta qemu a qavai katua pinilaulj.</a:t>
            </a:r>
          </a:p>
          <a:p>
            <a:pPr marL="0" indent="0" algn="l" fontAlgn="base">
              <a:buNone/>
            </a:pPr>
            <a:r>
              <a:rPr lang="zh-TW" altLang="en-US" sz="2400" b="1" i="0" dirty="0">
                <a:solidFill>
                  <a:srgbClr val="999999"/>
                </a:solidFill>
                <a:effectLst/>
                <a:latin typeface="Times New Roman" panose="02020603050405020304" pitchFamily="18" charset="0"/>
              </a:rPr>
              <a:t>我最喜歡吃我媽媽做的小米糕及小米鹹湯圓。</a:t>
            </a:r>
          </a:p>
          <a:p>
            <a:pPr algn="l" fontAlgn="base"/>
            <a:r>
              <a:rPr lang="co-FR" altLang="zh-TW" sz="3200" b="1" i="0" dirty="0">
                <a:solidFill>
                  <a:srgbClr val="AD5A14"/>
                </a:solidFill>
                <a:effectLst/>
                <a:latin typeface="Times New Roman" panose="02020603050405020304" pitchFamily="18" charset="0"/>
              </a:rPr>
              <a:t>ljakuwan :</a:t>
            </a:r>
          </a:p>
          <a:p>
            <a:pPr marL="0" indent="0" algn="l" fontAlgn="base">
              <a:buNone/>
            </a:pPr>
            <a:r>
              <a:rPr lang="co-FR" altLang="zh-TW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kinuda a kemesa azua kakanen a pinilaulj?</a:t>
            </a:r>
          </a:p>
          <a:p>
            <a:pPr marL="0" indent="0" algn="l" fontAlgn="base">
              <a:buNone/>
            </a:pPr>
            <a:r>
              <a:rPr lang="zh-TW" altLang="en-US" sz="2400" b="1" i="0" dirty="0">
                <a:solidFill>
                  <a:srgbClr val="999999"/>
                </a:solidFill>
                <a:effectLst/>
                <a:latin typeface="Times New Roman" panose="02020603050405020304" pitchFamily="18" charset="0"/>
              </a:rPr>
              <a:t>小米鹹湯圓是怎麼做的？</a:t>
            </a:r>
          </a:p>
          <a:p>
            <a:pPr algn="l" fontAlgn="base"/>
            <a:r>
              <a:rPr lang="co-FR" altLang="zh-TW" sz="3200" b="1" i="0" dirty="0">
                <a:solidFill>
                  <a:srgbClr val="AD5A14"/>
                </a:solidFill>
                <a:effectLst/>
                <a:latin typeface="Times New Roman" panose="02020603050405020304" pitchFamily="18" charset="0"/>
              </a:rPr>
              <a:t>buka :</a:t>
            </a:r>
          </a:p>
          <a:p>
            <a:pPr marL="0" indent="0" algn="l" fontAlgn="base">
              <a:buNone/>
            </a:pPr>
            <a:r>
              <a:rPr lang="co-FR" altLang="zh-TW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vaqu a namasan pazangalan a sisan kakanan, sa qemuin, ljakua maretimaljimalji a sisan kakanen.</a:t>
            </a:r>
          </a:p>
          <a:p>
            <a:pPr marL="0" indent="0" algn="l" fontAlgn="base">
              <a:buNone/>
            </a:pPr>
            <a:r>
              <a:rPr lang="zh-TW" altLang="en-US" sz="2400" b="1" i="0" dirty="0">
                <a:solidFill>
                  <a:srgbClr val="999999"/>
                </a:solidFill>
                <a:effectLst/>
                <a:latin typeface="Times New Roman" panose="02020603050405020304" pitchFamily="18" charset="0"/>
              </a:rPr>
              <a:t>兩個最主要的材料就是小米，而且要把它搗成粉狀，但是配料很多種、做法也不同。</a:t>
            </a:r>
          </a:p>
          <a:p>
            <a:pPr algn="l" fontAlgn="base"/>
            <a:r>
              <a:rPr lang="co-FR" altLang="zh-TW" sz="3200" b="1" i="0" dirty="0">
                <a:solidFill>
                  <a:srgbClr val="AD5A14"/>
                </a:solidFill>
                <a:effectLst/>
                <a:latin typeface="Times New Roman" panose="02020603050405020304" pitchFamily="18" charset="0"/>
              </a:rPr>
              <a:t>ljakuwan :</a:t>
            </a:r>
          </a:p>
          <a:p>
            <a:pPr marL="0" indent="0" algn="l" fontAlgn="base">
              <a:buNone/>
            </a:pPr>
            <a:r>
              <a:rPr lang="co-FR" altLang="zh-TW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ljakua, sa tja kudain a seman qavai?</a:t>
            </a:r>
          </a:p>
          <a:p>
            <a:pPr marL="0" indent="0" algn="l" fontAlgn="base">
              <a:buNone/>
            </a:pPr>
            <a:r>
              <a:rPr lang="zh-TW" altLang="en-US" sz="2400" b="1" i="0" dirty="0">
                <a:solidFill>
                  <a:srgbClr val="999999"/>
                </a:solidFill>
                <a:effectLst/>
                <a:latin typeface="Times New Roman" panose="02020603050405020304" pitchFamily="18" charset="0"/>
              </a:rPr>
              <a:t>小米糕是怎麼做的？</a:t>
            </a:r>
          </a:p>
          <a:p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84D605B-BC7B-46B3-B985-3936E2B24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2050"/>
            <a:ext cx="6019800" cy="5695950"/>
          </a:xfrm>
        </p:spPr>
        <p:txBody>
          <a:bodyPr>
            <a:normAutofit fontScale="55000" lnSpcReduction="20000"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o-FR" altLang="zh-TW" sz="3300" b="1" i="0" u="none" strike="noStrike" kern="1200" cap="none" spc="0" normalizeH="0" baseline="0" noProof="0" dirty="0">
                <a:ln>
                  <a:noFill/>
                </a:ln>
                <a:solidFill>
                  <a:srgbClr val="AD5A14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buka 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o-FR" altLang="zh-TW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tja qemuin ta zaljum sa pivavaven ta ngat, pizuaven anan ta supiq katua na puqalem a vutjulj, sa tja kesain.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小米粉用水攪和後平鋪於月桃葉上，再放一些芋頭梗及豬肉來烹煮。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o-FR" altLang="zh-TW" sz="3300" b="1" i="0" u="none" strike="noStrike" kern="1200" cap="none" spc="0" normalizeH="0" baseline="0" noProof="0" dirty="0">
                <a:ln>
                  <a:noFill/>
                </a:ln>
                <a:solidFill>
                  <a:srgbClr val="AD5A14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ljakuwan 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o-FR" altLang="zh-TW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manu matazua, sa kinuda a seman pinilaulj?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是這樣喔，那小米鹹湯圓又是如何做的呢？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o-FR" altLang="zh-TW" sz="3300" b="1" i="0" u="none" strike="noStrike" kern="1200" cap="none" spc="0" normalizeH="0" baseline="0" noProof="0" dirty="0">
                <a:ln>
                  <a:noFill/>
                </a:ln>
                <a:solidFill>
                  <a:srgbClr val="AD5A14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buka 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o-FR" altLang="zh-TW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nu maka qemu anga, sa cavuin a vutjui apitjaladj, sa kesain.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小米粉和水後，裡面包些肉餡予以烹煮。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o-FR" altLang="zh-TW" sz="3300" b="1" i="0" u="none" strike="noStrike" kern="1200" cap="none" spc="0" normalizeH="0" baseline="0" noProof="0" dirty="0">
                <a:ln>
                  <a:noFill/>
                </a:ln>
                <a:solidFill>
                  <a:srgbClr val="AD5A14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ljakuwan 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o-FR" altLang="zh-TW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nu ku langedain a su kai, matu sanguaq a tja kanen.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聽你這樣說好像真的很好吃。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o-FR" altLang="zh-TW" sz="3300" b="1" i="0" u="none" strike="noStrike" kern="1200" cap="none" spc="0" normalizeH="0" baseline="0" noProof="0" dirty="0">
                <a:ln>
                  <a:noFill/>
                </a:ln>
                <a:solidFill>
                  <a:srgbClr val="AD5A14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buka 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o-FR" altLang="zh-TW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sanguaq angata, aicu mavan a kapayuanan a kakanen.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真的很好吃，這是排灣族最傳統的美食。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849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8E6B60-890B-44AE-842C-F8A1684B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練習題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2919CE-0883-40B3-9867-A122675B9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o-FR" altLang="zh-TW" dirty="0"/>
              <a:t>1. anema su kinatjengelayan a keman ta kakanen na payuan?</a:t>
            </a:r>
          </a:p>
          <a:p>
            <a:pPr marL="0" indent="0">
              <a:buNone/>
            </a:pPr>
            <a:r>
              <a:rPr lang="zh-TW" altLang="en-US" dirty="0"/>
              <a:t>     你喜歡吃什麼樣的傳統美食呢？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課文中作者最喜歡吃媽媽做的什麼傳統食物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7A3E5C1-8043-4B44-9A6D-C61A07EE7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347" y="4992862"/>
            <a:ext cx="1835055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35861B-5359-4A73-BF79-D9C89365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中文翻族語</a:t>
            </a:r>
            <a:r>
              <a:rPr lang="zh-TW" altLang="en-US" sz="2800" dirty="0"/>
              <a:t>（複習上次的族語認證口說題型）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503CE5-76AD-4AF3-8C27-F54FB61C1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我喜歡吃香蕉及橘子。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我不喜歡山豬和魚。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D0358C-B56E-4254-AC7A-0A9E5013A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1560116"/>
            <a:ext cx="952500" cy="9525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0E5809E-660B-447A-A994-D38889364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17"/>
          <a:stretch/>
        </p:blipFill>
        <p:spPr>
          <a:xfrm>
            <a:off x="5448300" y="4105275"/>
            <a:ext cx="1047750" cy="61039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73B8828-CDAC-4D1F-A91E-6A2D26B03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587897"/>
            <a:ext cx="952500" cy="9525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646008C-F348-4589-A585-167C2B448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50" y="388243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26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451</Words>
  <Application>Microsoft Office PowerPoint</Application>
  <PresentationFormat>寬螢幕</PresentationFormat>
  <Paragraphs>52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Trebuchet MS</vt:lpstr>
      <vt:lpstr>Office 佈景主題</vt:lpstr>
      <vt:lpstr>    4/11 排灣族語課 </vt:lpstr>
      <vt:lpstr>  族語E樂園/生活會話篇第17課 </vt:lpstr>
      <vt:lpstr>  17 kakanen nua payuan 傳統美食 </vt:lpstr>
      <vt:lpstr>練習題 </vt:lpstr>
      <vt:lpstr>中文翻族語（複習上次的族語認證口說題型）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4/11 排灣族語課 </dc:title>
  <dc:creator>子玉 馬</dc:creator>
  <cp:lastModifiedBy>子玉 馬</cp:lastModifiedBy>
  <cp:revision>1</cp:revision>
  <dcterms:created xsi:type="dcterms:W3CDTF">2022-04-07T12:08:03Z</dcterms:created>
  <dcterms:modified xsi:type="dcterms:W3CDTF">2022-04-07T12:41:25Z</dcterms:modified>
</cp:coreProperties>
</file>