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29T04:42:41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02845">
    <iact:property name="dataType"/>
    <iact:actionData xml:id="d0">
      <inkml:trace xmlns:inkml="http://www.w3.org/2003/InkML" xml:id="stk0" contextRef="#ctx0" brushRef="#br0">6963 13833 0,'47'0'223,"-24"0"-215,1 0 0,0 0 0,-1 0 0,24 0 0,-23 0 0,23 0 8,-23 0-8,-1 0 1,25 0-2,-25 0 2,24 0-2,-23 0 10,0 0-2,-1 0 9,1 0-16,-1 0 8,1 0-8,23 0 8,-23 0-8,-1 0 8,25 0-8,-25 0 1,48 0-2,-47 0 1,-1 0 0,48 0 9,-47 0-9,46 0-1,-22 0 3,-25 0-4,24 0 4,-23 0-4,0 0 3,-1 0-2,1 0 1,23 0 0,-23 0 0,46 0 8,-46 0-8,0 0 3,23 0-3,-24 0 0,25 0-1,-1 0 2,-24 0-4,1 0 3,23 0 0,-23 0 1,23 0-1,0 0-1,-23 0 2,23 0-2,24 0 3,-24 0 7,0 0-11,-23 0 2,47 0-1,-48 0 9,1 0-8,23 0 1,-23 0 2,23 0 3,-24 0 2,1 0 15,23 0-24,-23 0 10,-1 0-10,1 0 10,0 0-8,-1 0 14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47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5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0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75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3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4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1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6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58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1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3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91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3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2C40E8-76A6-481E-B520-33A93FB45859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5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g5THGz3WTE" TargetMode="External"/><Relationship Id="rId2" Type="http://schemas.openxmlformats.org/officeDocument/2006/relationships/hyperlink" Target="http://titv.ipcf.org.tw/video_center.jsp?id=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1/relationships/inkAction" Target="../ink/inkAction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F5DA7-7BDC-45F2-B844-46F36A8AD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國中課程</a:t>
            </a:r>
            <a:br>
              <a:rPr lang="en-US" altLang="zh-TW" dirty="0"/>
            </a:br>
            <a:r>
              <a:rPr lang="en-US" altLang="zh-TW" sz="2800" dirty="0">
                <a:solidFill>
                  <a:srgbClr val="FF0000"/>
                </a:solidFill>
              </a:rPr>
              <a:t>5/31~6/11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1F5AEB4-C031-44DE-9D0D-BEB5BFAF2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課程主題</a:t>
            </a:r>
            <a:endParaRPr lang="en-US" altLang="zh-TW" sz="3200" dirty="0"/>
          </a:p>
          <a:p>
            <a:r>
              <a:rPr lang="zh-TW" altLang="en-US" dirty="0"/>
              <a:t>認識</a:t>
            </a:r>
            <a:r>
              <a:rPr lang="en-US" altLang="zh-TW" dirty="0" err="1"/>
              <a:t>calavi</a:t>
            </a:r>
            <a:r>
              <a:rPr lang="en-US" altLang="zh-TW" dirty="0"/>
              <a:t> a </a:t>
            </a:r>
            <a:r>
              <a:rPr lang="en-US" altLang="zh-TW" dirty="0" err="1"/>
              <a:t>qinaljan</a:t>
            </a:r>
            <a:r>
              <a:rPr lang="en-US" altLang="zh-TW" dirty="0"/>
              <a:t> </a:t>
            </a:r>
          </a:p>
          <a:p>
            <a:r>
              <a:rPr lang="zh-TW" altLang="en-US" dirty="0"/>
              <a:t>影片中學族語</a:t>
            </a:r>
          </a:p>
        </p:txBody>
      </p:sp>
    </p:spTree>
    <p:extLst>
      <p:ext uri="{BB962C8B-B14F-4D97-AF65-F5344CB8AC3E}">
        <p14:creationId xmlns:p14="http://schemas.microsoft.com/office/powerpoint/2010/main" val="11045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9"/>
    </mc:Choice>
    <mc:Fallback xmlns="">
      <p:transition spd="slow" advTm="309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6CBA70-289C-415F-883C-1A3D7D10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影片賞析</a:t>
            </a:r>
            <a:br>
              <a:rPr lang="en-US" altLang="zh-TW" dirty="0"/>
            </a:br>
            <a:r>
              <a:rPr lang="zh-TW" altLang="en-US" sz="2400" dirty="0"/>
              <a:t>影片來源</a:t>
            </a:r>
            <a:r>
              <a:rPr lang="en-US" altLang="zh-TW" sz="2400" dirty="0"/>
              <a:t>:</a:t>
            </a:r>
            <a:r>
              <a:rPr lang="zh-TW" altLang="en-US" sz="2400" dirty="0"/>
              <a:t>原民台</a:t>
            </a:r>
            <a:r>
              <a:rPr lang="en-US" altLang="zh-TW" sz="2400" dirty="0"/>
              <a:t>-</a:t>
            </a:r>
            <a:r>
              <a:rPr lang="zh-TW" altLang="en-US" sz="2400" dirty="0">
                <a:solidFill>
                  <a:srgbClr val="FF0000"/>
                </a:solidFill>
              </a:rPr>
              <a:t>跟著</a:t>
            </a:r>
            <a:r>
              <a:rPr lang="en-US" altLang="zh-TW" sz="2400" dirty="0" err="1">
                <a:solidFill>
                  <a:srgbClr val="FF0000"/>
                </a:solidFill>
              </a:rPr>
              <a:t>dapin</a:t>
            </a:r>
            <a:r>
              <a:rPr lang="zh-TW" altLang="en-US" sz="2400" dirty="0">
                <a:solidFill>
                  <a:srgbClr val="FF0000"/>
                </a:solidFill>
              </a:rPr>
              <a:t>去旅行</a:t>
            </a:r>
            <a:r>
              <a:rPr lang="en-US" altLang="zh-TW" sz="2400" dirty="0"/>
              <a:t>-</a:t>
            </a:r>
            <a:r>
              <a:rPr lang="zh-TW" altLang="en-US" sz="2400" dirty="0">
                <a:solidFill>
                  <a:srgbClr val="00B0F0"/>
                </a:solidFill>
              </a:rPr>
              <a:t>第</a:t>
            </a:r>
            <a:r>
              <a:rPr lang="en-US" altLang="zh-TW" sz="2400" dirty="0">
                <a:solidFill>
                  <a:srgbClr val="00B0F0"/>
                </a:solidFill>
              </a:rPr>
              <a:t>49</a:t>
            </a:r>
            <a:r>
              <a:rPr lang="zh-TW" altLang="en-US" sz="2400" dirty="0">
                <a:solidFill>
                  <a:srgbClr val="00B0F0"/>
                </a:solidFill>
              </a:rPr>
              <a:t>集薛薛到</a:t>
            </a:r>
            <a:r>
              <a:rPr lang="en-US" altLang="zh-TW" sz="2400" dirty="0" err="1">
                <a:solidFill>
                  <a:srgbClr val="00B0F0"/>
                </a:solidFill>
              </a:rPr>
              <a:t>calavi</a:t>
            </a:r>
            <a:r>
              <a:rPr lang="zh-TW" altLang="en-US" sz="2400" dirty="0">
                <a:solidFill>
                  <a:srgbClr val="00B0F0"/>
                </a:solidFill>
              </a:rPr>
              <a:t>部落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BC78F5-84A4-463C-87A6-1AB688B2B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http://titv.ipcf.org.tw/video_center.jsp?id=3</a:t>
            </a:r>
            <a:r>
              <a:rPr lang="zh-TW" altLang="en-US" dirty="0"/>
              <a:t>原民台</a:t>
            </a:r>
            <a:r>
              <a:rPr lang="en-US" altLang="zh-TW" dirty="0"/>
              <a:t>-</a:t>
            </a:r>
            <a:r>
              <a:rPr lang="zh-TW" altLang="en-US" dirty="0"/>
              <a:t>跟著</a:t>
            </a:r>
            <a:r>
              <a:rPr lang="en-US" altLang="zh-TW" dirty="0" err="1"/>
              <a:t>dapin</a:t>
            </a:r>
            <a:r>
              <a:rPr lang="zh-TW" altLang="en-US" dirty="0"/>
              <a:t>去旅行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https://youtu.be/7g5THGz3WTE</a:t>
            </a:r>
            <a:r>
              <a:rPr lang="zh-TW" altLang="en-US" dirty="0"/>
              <a:t>  排灣族石堆技法</a:t>
            </a:r>
          </a:p>
        </p:txBody>
      </p:sp>
    </p:spTree>
    <p:extLst>
      <p:ext uri="{BB962C8B-B14F-4D97-AF65-F5344CB8AC3E}">
        <p14:creationId xmlns:p14="http://schemas.microsoft.com/office/powerpoint/2010/main" val="20521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49"/>
    </mc:Choice>
    <mc:Fallback xmlns="">
      <p:transition spd="slow" advTm="1038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48162-0484-4DAA-81D9-B040E912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影篇中學族語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41AC37-82DD-424A-B1F4-B75985CA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599" y="2556932"/>
            <a:ext cx="4786684" cy="33189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 </a:t>
            </a:r>
            <a:r>
              <a:rPr lang="en-US" altLang="zh-TW" sz="3400" dirty="0" err="1"/>
              <a:t>calavi</a:t>
            </a:r>
            <a:r>
              <a:rPr lang="en-US" altLang="zh-TW" sz="3400" dirty="0"/>
              <a:t> a </a:t>
            </a:r>
            <a:r>
              <a:rPr lang="en-US" altLang="zh-TW" sz="3400" dirty="0" err="1"/>
              <a:t>qinaljan</a:t>
            </a:r>
            <a:r>
              <a:rPr lang="zh-TW" altLang="en-US" sz="2600" dirty="0"/>
              <a:t>多良部落</a:t>
            </a:r>
            <a:endParaRPr lang="en-US" altLang="zh-TW" sz="34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400" dirty="0" err="1"/>
              <a:t>mupu</a:t>
            </a:r>
            <a:r>
              <a:rPr lang="zh-TW" altLang="en-US" sz="3400" dirty="0"/>
              <a:t> </a:t>
            </a:r>
            <a:r>
              <a:rPr lang="zh-TW" altLang="en-US" sz="2600" dirty="0"/>
              <a:t>石堆法</a:t>
            </a:r>
            <a:endParaRPr lang="en-US" altLang="zh-TW" sz="26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400" dirty="0" err="1"/>
              <a:t>makesa</a:t>
            </a:r>
            <a:r>
              <a:rPr lang="zh-TW" altLang="en-US" sz="2600" dirty="0"/>
              <a:t>煮熟了</a:t>
            </a:r>
            <a:endParaRPr lang="en-US" altLang="zh-TW" sz="26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400" dirty="0" err="1"/>
              <a:t>pinuljacengan</a:t>
            </a:r>
            <a:r>
              <a:rPr lang="zh-TW" altLang="en-US" sz="2600" dirty="0"/>
              <a:t>山地飯</a:t>
            </a:r>
            <a:r>
              <a:rPr lang="en-US" altLang="zh-TW" sz="2600" dirty="0"/>
              <a:t>/</a:t>
            </a:r>
            <a:r>
              <a:rPr lang="zh-TW" altLang="en-US" sz="2600" dirty="0"/>
              <a:t>搖搖飯</a:t>
            </a:r>
            <a:endParaRPr lang="en-US" altLang="zh-TW" sz="26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400" dirty="0" err="1"/>
              <a:t>puk</a:t>
            </a:r>
            <a:r>
              <a:rPr lang="en-US" altLang="zh-TW" sz="3400" dirty="0"/>
              <a:t> </a:t>
            </a:r>
            <a:r>
              <a:rPr lang="zh-TW" altLang="en-US" sz="2600" dirty="0"/>
              <a:t>樹豆</a:t>
            </a:r>
            <a:endParaRPr lang="en-US" altLang="zh-TW" sz="2600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A066577-258C-4D05-BE05-1A7A8C904F9B}"/>
              </a:ext>
            </a:extLst>
          </p:cNvPr>
          <p:cNvSpPr txBox="1"/>
          <p:nvPr/>
        </p:nvSpPr>
        <p:spPr>
          <a:xfrm>
            <a:off x="6196719" y="2480808"/>
            <a:ext cx="4982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句子</a:t>
            </a:r>
            <a:r>
              <a:rPr lang="en-US" altLang="zh-TW" sz="3200" dirty="0"/>
              <a:t>:</a:t>
            </a:r>
          </a:p>
          <a:p>
            <a:r>
              <a:rPr lang="en-US" altLang="zh-TW" sz="3200" dirty="0"/>
              <a:t>1.vaikitjen a </a:t>
            </a:r>
            <a:r>
              <a:rPr lang="en-US" altLang="zh-TW" sz="3200" dirty="0" err="1"/>
              <a:t>kemesa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   </a:t>
            </a:r>
            <a:r>
              <a:rPr lang="zh-TW" altLang="en-US" sz="2000" dirty="0">
                <a:solidFill>
                  <a:srgbClr val="FF0000"/>
                </a:solidFill>
              </a:rPr>
              <a:t>我們去煮飯</a:t>
            </a:r>
          </a:p>
          <a:p>
            <a:r>
              <a:rPr lang="zh-TW" altLang="en-US" sz="3200" dirty="0"/>
              <a:t>    </a:t>
            </a:r>
            <a:r>
              <a:rPr lang="en-US" altLang="zh-TW" sz="3200" dirty="0" err="1"/>
              <a:t>vaikitjen</a:t>
            </a:r>
            <a:r>
              <a:rPr lang="en-US" altLang="zh-TW" sz="3200" dirty="0"/>
              <a:t> a__</a:t>
            </a:r>
            <a:r>
              <a:rPr lang="zh-TW" altLang="en-US" sz="2000" dirty="0">
                <a:solidFill>
                  <a:srgbClr val="FF0000"/>
                </a:solidFill>
              </a:rPr>
              <a:t>唱歌</a:t>
            </a:r>
            <a:r>
              <a:rPr lang="en-US" altLang="zh-TW" sz="3200" dirty="0"/>
              <a:t>___.</a:t>
            </a:r>
          </a:p>
          <a:p>
            <a:r>
              <a:rPr lang="en-US" altLang="zh-TW" sz="3200" dirty="0"/>
              <a:t>2. </a:t>
            </a:r>
            <a:r>
              <a:rPr lang="en-US" altLang="zh-TW" sz="3200" dirty="0" err="1"/>
              <a:t>makesa</a:t>
            </a:r>
            <a:r>
              <a:rPr lang="en-US" altLang="zh-TW" sz="3200" dirty="0"/>
              <a:t> </a:t>
            </a:r>
            <a:r>
              <a:rPr lang="en-US" altLang="zh-TW" sz="3200" dirty="0" err="1"/>
              <a:t>anga</a:t>
            </a:r>
            <a:r>
              <a:rPr lang="en-US" altLang="zh-TW" sz="3200" dirty="0"/>
              <a:t>  </a:t>
            </a:r>
            <a:r>
              <a:rPr lang="en-US" altLang="zh-TW" sz="3200" dirty="0" err="1"/>
              <a:t>pinuljacengan</a:t>
            </a:r>
            <a:r>
              <a:rPr lang="en-US" altLang="zh-TW" sz="3200" dirty="0"/>
              <a:t>.</a:t>
            </a:r>
          </a:p>
          <a:p>
            <a:r>
              <a:rPr lang="zh-TW" altLang="en-US" sz="3200" dirty="0"/>
              <a:t>       </a:t>
            </a:r>
            <a:r>
              <a:rPr lang="zh-TW" altLang="en-US" sz="2000" dirty="0">
                <a:solidFill>
                  <a:srgbClr val="FF0000"/>
                </a:solidFill>
              </a:rPr>
              <a:t>煮好了</a:t>
            </a:r>
            <a:r>
              <a:rPr lang="en-US" altLang="zh-TW" sz="3200" dirty="0"/>
              <a:t> </a:t>
            </a:r>
            <a:r>
              <a:rPr lang="zh-TW" altLang="en-US" sz="3200" dirty="0"/>
              <a:t>               </a:t>
            </a:r>
            <a:r>
              <a:rPr lang="zh-TW" altLang="en-US" sz="2000" dirty="0">
                <a:solidFill>
                  <a:srgbClr val="FF0000"/>
                </a:solidFill>
              </a:rPr>
              <a:t>山地飯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3B9EA03E-A311-4B02-ADE6-5CAD99F4D97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506680" y="4979880"/>
              <a:ext cx="900720" cy="3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3B9EA03E-A311-4B02-ADE6-5CAD99F4D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7320" y="4970520"/>
                <a:ext cx="91944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61"/>
    </mc:Choice>
    <mc:Fallback xmlns="">
      <p:transition spd="slow" advTm="449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06A43F-9E28-40FD-A520-95A421DF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D811DF-F816-48FA-A60C-A9367A74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37" y="2819325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排灣族石堆技法的意義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2.calavi a </a:t>
            </a:r>
            <a:r>
              <a:rPr lang="en-US" altLang="zh-TW" dirty="0" err="1"/>
              <a:t>qinaljan</a:t>
            </a:r>
            <a:r>
              <a:rPr lang="zh-TW" altLang="en-US" dirty="0"/>
              <a:t>為何被日本取為</a:t>
            </a:r>
            <a:r>
              <a:rPr lang="en-US" altLang="zh-TW" dirty="0"/>
              <a:t>〝</a:t>
            </a:r>
            <a:r>
              <a:rPr lang="zh-TW" altLang="en-US" dirty="0"/>
              <a:t>瀧</a:t>
            </a:r>
            <a:r>
              <a:rPr lang="en-US" altLang="zh-TW" dirty="0"/>
              <a:t>〞</a:t>
            </a:r>
            <a:r>
              <a:rPr lang="zh-TW" altLang="en-US" dirty="0"/>
              <a:t>部落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排灣族的傳統美食</a:t>
            </a:r>
            <a:r>
              <a:rPr lang="en-US" altLang="zh-TW" dirty="0"/>
              <a:t>〝</a:t>
            </a:r>
            <a:r>
              <a:rPr lang="zh-TW" altLang="en-US" dirty="0"/>
              <a:t>搖搖飯</a:t>
            </a:r>
            <a:r>
              <a:rPr lang="en-US" altLang="zh-TW" dirty="0"/>
              <a:t>/</a:t>
            </a:r>
            <a:r>
              <a:rPr lang="zh-TW" altLang="en-US" dirty="0"/>
              <a:t>山地飯</a:t>
            </a:r>
            <a:r>
              <a:rPr lang="en-US" altLang="zh-TW" dirty="0"/>
              <a:t>〞</a:t>
            </a:r>
            <a:r>
              <a:rPr lang="zh-TW" altLang="en-US" dirty="0"/>
              <a:t>的族語怎麼說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薛薛的族語名字叫什麼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2800" dirty="0">
                <a:solidFill>
                  <a:srgbClr val="0070C0"/>
                </a:solidFill>
              </a:rPr>
              <a:t>排灣族語馬秀玉老師</a:t>
            </a:r>
            <a:r>
              <a:rPr lang="en-US" altLang="zh-TW" sz="2800">
                <a:solidFill>
                  <a:srgbClr val="0070C0"/>
                </a:solidFill>
              </a:rPr>
              <a:t>/0952238977</a:t>
            </a:r>
          </a:p>
          <a:p>
            <a:pPr marL="0" indent="0">
              <a:buNone/>
            </a:pPr>
            <a:endParaRPr lang="en-US" altLang="zh-TW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25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91"/>
    </mc:Choice>
    <mc:Fallback xmlns="">
      <p:transition spd="slow" advTm="129491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203</Words>
  <Application>Microsoft Office PowerPoint</Application>
  <PresentationFormat>寬螢幕</PresentationFormat>
  <Paragraphs>30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Wingdings</vt:lpstr>
      <vt:lpstr>有機</vt:lpstr>
      <vt:lpstr>國中課程 5/31~6/11</vt:lpstr>
      <vt:lpstr>影片賞析 影片來源:原民台-跟著dapin去旅行-第49集薛薛到calavi部落</vt:lpstr>
      <vt:lpstr>影篇中學族語</vt:lpstr>
      <vt:lpstr>作業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國中課程</dc:title>
  <dc:creator>User</dc:creator>
  <cp:lastModifiedBy>User</cp:lastModifiedBy>
  <cp:revision>12</cp:revision>
  <dcterms:created xsi:type="dcterms:W3CDTF">2021-05-29T03:40:37Z</dcterms:created>
  <dcterms:modified xsi:type="dcterms:W3CDTF">2021-05-29T05:43:11Z</dcterms:modified>
</cp:coreProperties>
</file>