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3" r:id="rId3"/>
    <p:sldId id="262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5D63D9E-9986-44D8-AE07-750C92664BAA}">
          <p14:sldIdLst>
            <p14:sldId id="256"/>
            <p14:sldId id="263"/>
            <p14:sldId id="262"/>
            <p14:sldId id="258"/>
            <p14:sldId id="259"/>
            <p14:sldId id="260"/>
            <p14:sldId id="261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9900"/>
    <a:srgbClr val="E1C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AE940-196F-4506-96E7-4476B73F9CFD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E6D1BC2-431A-4FF3-AE39-1FCEB232678B}">
      <dgm:prSet phldrT="[文字]"/>
      <dgm:spPr/>
      <dgm:t>
        <a:bodyPr/>
        <a:lstStyle/>
        <a:p>
          <a:r>
            <a:rPr lang="zh-TW" altLang="en-US" dirty="0" smtClean="0"/>
            <a:t>青林農場</a:t>
          </a:r>
          <a:endParaRPr lang="zh-TW" altLang="en-US" dirty="0"/>
        </a:p>
      </dgm:t>
    </dgm:pt>
    <dgm:pt modelId="{2229843F-B274-45E5-9DA0-7B516B4ECBD5}" type="parTrans" cxnId="{BBD37A08-2B75-4D97-9B6E-633AE2407274}">
      <dgm:prSet/>
      <dgm:spPr/>
      <dgm:t>
        <a:bodyPr/>
        <a:lstStyle/>
        <a:p>
          <a:endParaRPr lang="zh-TW" altLang="en-US"/>
        </a:p>
      </dgm:t>
    </dgm:pt>
    <dgm:pt modelId="{2DF87019-41E3-4A7A-B893-45EE491E0669}" type="sibTrans" cxnId="{BBD37A08-2B75-4D97-9B6E-633AE2407274}">
      <dgm:prSet/>
      <dgm:spPr/>
      <dgm:t>
        <a:bodyPr/>
        <a:lstStyle/>
        <a:p>
          <a:endParaRPr lang="zh-TW" altLang="en-US"/>
        </a:p>
      </dgm:t>
    </dgm:pt>
    <dgm:pt modelId="{CA353556-6F9D-47C3-AE9E-9BD1AE3C3F6B}">
      <dgm:prSet phldrT="[文字]"/>
      <dgm:spPr/>
      <dgm:t>
        <a:bodyPr/>
        <a:lstStyle/>
        <a:p>
          <a:r>
            <a:rPr lang="zh-TW" altLang="en-US" dirty="0" smtClean="0"/>
            <a:t>白木屋</a:t>
          </a:r>
          <a:endParaRPr lang="zh-TW" altLang="en-US" dirty="0"/>
        </a:p>
      </dgm:t>
    </dgm:pt>
    <dgm:pt modelId="{D25126EA-938C-4283-943E-FE4E66410623}" type="parTrans" cxnId="{F7A401EA-AFC1-4B67-B206-7A0F7D8D757D}">
      <dgm:prSet/>
      <dgm:spPr/>
      <dgm:t>
        <a:bodyPr/>
        <a:lstStyle/>
        <a:p>
          <a:endParaRPr lang="zh-TW" altLang="en-US"/>
        </a:p>
      </dgm:t>
    </dgm:pt>
    <dgm:pt modelId="{65F1AD6B-A780-42DD-848B-8EA54B4087C9}" type="sibTrans" cxnId="{F7A401EA-AFC1-4B67-B206-7A0F7D8D757D}">
      <dgm:prSet/>
      <dgm:spPr/>
      <dgm:t>
        <a:bodyPr/>
        <a:lstStyle/>
        <a:p>
          <a:endParaRPr lang="zh-TW" altLang="en-US"/>
        </a:p>
      </dgm:t>
    </dgm:pt>
    <dgm:pt modelId="{52709FC1-618A-4873-A1C7-636A438DD052}">
      <dgm:prSet phldrT="[文字]"/>
      <dgm:spPr/>
      <dgm:t>
        <a:bodyPr/>
        <a:lstStyle/>
        <a:p>
          <a:r>
            <a:rPr lang="zh-TW" altLang="en-US" dirty="0" smtClean="0"/>
            <a:t>三民蝙蝠洞</a:t>
          </a:r>
          <a:endParaRPr lang="zh-TW" altLang="en-US" dirty="0"/>
        </a:p>
      </dgm:t>
    </dgm:pt>
    <dgm:pt modelId="{156DE27D-DF9A-45E1-8659-ED5BC4651793}" type="parTrans" cxnId="{50A69E09-EA1A-4973-BD75-092B187C1543}">
      <dgm:prSet/>
      <dgm:spPr/>
      <dgm:t>
        <a:bodyPr/>
        <a:lstStyle/>
        <a:p>
          <a:endParaRPr lang="zh-TW" altLang="en-US"/>
        </a:p>
      </dgm:t>
    </dgm:pt>
    <dgm:pt modelId="{9C7170AA-F0F8-46A2-91F6-D88FF195251C}" type="sibTrans" cxnId="{50A69E09-EA1A-4973-BD75-092B187C1543}">
      <dgm:prSet/>
      <dgm:spPr/>
      <dgm:t>
        <a:bodyPr/>
        <a:lstStyle/>
        <a:p>
          <a:endParaRPr lang="zh-TW" altLang="en-US"/>
        </a:p>
      </dgm:t>
    </dgm:pt>
    <dgm:pt modelId="{290CAFDD-ACE9-4FF3-8471-F13FAFE54BB6}">
      <dgm:prSet phldrT="[文字]" phldr="1"/>
      <dgm:spPr/>
      <dgm:t>
        <a:bodyPr/>
        <a:lstStyle/>
        <a:p>
          <a:endParaRPr lang="zh-TW" altLang="en-US" dirty="0"/>
        </a:p>
      </dgm:t>
    </dgm:pt>
    <dgm:pt modelId="{DF4D1BE6-F57A-4E39-9786-8FA36311786F}" type="parTrans" cxnId="{6056EA91-9FA5-41AE-B0B8-D85B76BDB4E6}">
      <dgm:prSet/>
      <dgm:spPr/>
      <dgm:t>
        <a:bodyPr/>
        <a:lstStyle/>
        <a:p>
          <a:endParaRPr lang="zh-TW" altLang="en-US"/>
        </a:p>
      </dgm:t>
    </dgm:pt>
    <dgm:pt modelId="{5AC006BC-75B8-49D9-88E1-438B8AE56EF6}" type="sibTrans" cxnId="{6056EA91-9FA5-41AE-B0B8-D85B76BDB4E6}">
      <dgm:prSet/>
      <dgm:spPr/>
      <dgm:t>
        <a:bodyPr/>
        <a:lstStyle/>
        <a:p>
          <a:endParaRPr lang="zh-TW" altLang="en-US"/>
        </a:p>
      </dgm:t>
    </dgm:pt>
    <dgm:pt modelId="{F7520D92-2F62-4A9E-8ACA-24C022B768B7}" type="pres">
      <dgm:prSet presAssocID="{672AE940-196F-4506-96E7-4476B73F9CFD}" presName="Name0" presStyleCnt="0">
        <dgm:presLayoutVars>
          <dgm:dir/>
          <dgm:resizeHandles val="exact"/>
        </dgm:presLayoutVars>
      </dgm:prSet>
      <dgm:spPr/>
    </dgm:pt>
    <dgm:pt modelId="{2BCA0F65-6438-440B-B294-F124711B74DC}" type="pres">
      <dgm:prSet presAssocID="{CE6D1BC2-431A-4FF3-AE39-1FCEB232678B}" presName="compNode" presStyleCnt="0"/>
      <dgm:spPr/>
    </dgm:pt>
    <dgm:pt modelId="{55ACF493-542D-4884-852C-91076DE95C9B}" type="pres">
      <dgm:prSet presAssocID="{CE6D1BC2-431A-4FF3-AE39-1FCEB232678B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7E6B3560-A7AB-4361-BC76-CD9427A3C989}" type="pres">
      <dgm:prSet presAssocID="{CE6D1BC2-431A-4FF3-AE39-1FCEB232678B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13882E-91F8-434C-A58E-82911772C630}" type="pres">
      <dgm:prSet presAssocID="{2DF87019-41E3-4A7A-B893-45EE491E0669}" presName="sibTrans" presStyleLbl="sibTrans2D1" presStyleIdx="0" presStyleCnt="0"/>
      <dgm:spPr/>
    </dgm:pt>
    <dgm:pt modelId="{BE7CCE52-22B7-407E-8E40-9CBF0CD0BFC5}" type="pres">
      <dgm:prSet presAssocID="{CA353556-6F9D-47C3-AE9E-9BD1AE3C3F6B}" presName="compNode" presStyleCnt="0"/>
      <dgm:spPr/>
    </dgm:pt>
    <dgm:pt modelId="{A318117D-CEE6-4895-934D-470C581CE287}" type="pres">
      <dgm:prSet presAssocID="{CA353556-6F9D-47C3-AE9E-9BD1AE3C3F6B}" presName="pictRect" presStyleLbl="nod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  <dgm:pt modelId="{47E4E1EC-46C6-464D-8F6E-6E56F2BAEF6A}" type="pres">
      <dgm:prSet presAssocID="{CA353556-6F9D-47C3-AE9E-9BD1AE3C3F6B}" presName="textRect" presStyleLbl="revTx" presStyleIdx="1" presStyleCnt="4">
        <dgm:presLayoutVars>
          <dgm:bulletEnabled val="1"/>
        </dgm:presLayoutVars>
      </dgm:prSet>
      <dgm:spPr/>
    </dgm:pt>
    <dgm:pt modelId="{B718F164-A402-49BF-9361-06EFBD5D547E}" type="pres">
      <dgm:prSet presAssocID="{65F1AD6B-A780-42DD-848B-8EA54B4087C9}" presName="sibTrans" presStyleLbl="sibTrans2D1" presStyleIdx="0" presStyleCnt="0"/>
      <dgm:spPr/>
    </dgm:pt>
    <dgm:pt modelId="{79E361A9-B50D-4F66-A51E-F18FC6CCFCAF}" type="pres">
      <dgm:prSet presAssocID="{52709FC1-618A-4873-A1C7-636A438DD052}" presName="compNode" presStyleCnt="0"/>
      <dgm:spPr/>
    </dgm:pt>
    <dgm:pt modelId="{D4D1D829-20E2-4270-BAC4-1DB3E4786276}" type="pres">
      <dgm:prSet presAssocID="{52709FC1-618A-4873-A1C7-636A438DD052}" presName="pictRect" presStyleLbl="nod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AF18C7FB-1764-493B-9DED-0C95810FF3D7}" type="pres">
      <dgm:prSet presAssocID="{52709FC1-618A-4873-A1C7-636A438DD052}" presName="textRect" presStyleLbl="revTx" presStyleIdx="2" presStyleCnt="4">
        <dgm:presLayoutVars>
          <dgm:bulletEnabled val="1"/>
        </dgm:presLayoutVars>
      </dgm:prSet>
      <dgm:spPr/>
    </dgm:pt>
    <dgm:pt modelId="{A1968816-3AA9-493A-86D8-8919C1C07D1D}" type="pres">
      <dgm:prSet presAssocID="{9C7170AA-F0F8-46A2-91F6-D88FF195251C}" presName="sibTrans" presStyleLbl="sibTrans2D1" presStyleIdx="0" presStyleCnt="0"/>
      <dgm:spPr/>
    </dgm:pt>
    <dgm:pt modelId="{CFE81CC5-8B53-4C27-BBDA-3F78BE3D6564}" type="pres">
      <dgm:prSet presAssocID="{290CAFDD-ACE9-4FF3-8471-F13FAFE54BB6}" presName="compNode" presStyleCnt="0"/>
      <dgm:spPr/>
    </dgm:pt>
    <dgm:pt modelId="{F1330C21-6E98-4F50-84D9-3EE616624454}" type="pres">
      <dgm:prSet presAssocID="{290CAFDD-ACE9-4FF3-8471-F13FAFE54BB6}" presName="pictRect" presStyleLbl="node1" presStyleIdx="3" presStyleCnt="4"/>
      <dgm:spPr/>
    </dgm:pt>
    <dgm:pt modelId="{D8B9673A-89DD-468C-BE81-08C0BDC47F77}" type="pres">
      <dgm:prSet presAssocID="{290CAFDD-ACE9-4FF3-8471-F13FAFE54BB6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C048F66E-C5D5-4C07-AC08-DC317D160677}" type="presOf" srcId="{65F1AD6B-A780-42DD-848B-8EA54B4087C9}" destId="{B718F164-A402-49BF-9361-06EFBD5D547E}" srcOrd="0" destOrd="0" presId="urn:microsoft.com/office/officeart/2005/8/layout/pList1"/>
    <dgm:cxn modelId="{BB216194-F700-4EFA-AFF2-2FF44D1E51A3}" type="presOf" srcId="{9C7170AA-F0F8-46A2-91F6-D88FF195251C}" destId="{A1968816-3AA9-493A-86D8-8919C1C07D1D}" srcOrd="0" destOrd="0" presId="urn:microsoft.com/office/officeart/2005/8/layout/pList1"/>
    <dgm:cxn modelId="{40294AF9-86D8-4583-9F19-5110C35941FA}" type="presOf" srcId="{672AE940-196F-4506-96E7-4476B73F9CFD}" destId="{F7520D92-2F62-4A9E-8ACA-24C022B768B7}" srcOrd="0" destOrd="0" presId="urn:microsoft.com/office/officeart/2005/8/layout/pList1"/>
    <dgm:cxn modelId="{BBD37A08-2B75-4D97-9B6E-633AE2407274}" srcId="{672AE940-196F-4506-96E7-4476B73F9CFD}" destId="{CE6D1BC2-431A-4FF3-AE39-1FCEB232678B}" srcOrd="0" destOrd="0" parTransId="{2229843F-B274-45E5-9DA0-7B516B4ECBD5}" sibTransId="{2DF87019-41E3-4A7A-B893-45EE491E0669}"/>
    <dgm:cxn modelId="{E297C037-1842-498B-886A-CFBA4E5795EC}" type="presOf" srcId="{2DF87019-41E3-4A7A-B893-45EE491E0669}" destId="{0713882E-91F8-434C-A58E-82911772C630}" srcOrd="0" destOrd="0" presId="urn:microsoft.com/office/officeart/2005/8/layout/pList1"/>
    <dgm:cxn modelId="{50A69E09-EA1A-4973-BD75-092B187C1543}" srcId="{672AE940-196F-4506-96E7-4476B73F9CFD}" destId="{52709FC1-618A-4873-A1C7-636A438DD052}" srcOrd="2" destOrd="0" parTransId="{156DE27D-DF9A-45E1-8659-ED5BC4651793}" sibTransId="{9C7170AA-F0F8-46A2-91F6-D88FF195251C}"/>
    <dgm:cxn modelId="{20AE1D72-CE32-4EFB-BD55-DC7E6B37DB3A}" type="presOf" srcId="{CA353556-6F9D-47C3-AE9E-9BD1AE3C3F6B}" destId="{47E4E1EC-46C6-464D-8F6E-6E56F2BAEF6A}" srcOrd="0" destOrd="0" presId="urn:microsoft.com/office/officeart/2005/8/layout/pList1"/>
    <dgm:cxn modelId="{6056EA91-9FA5-41AE-B0B8-D85B76BDB4E6}" srcId="{672AE940-196F-4506-96E7-4476B73F9CFD}" destId="{290CAFDD-ACE9-4FF3-8471-F13FAFE54BB6}" srcOrd="3" destOrd="0" parTransId="{DF4D1BE6-F57A-4E39-9786-8FA36311786F}" sibTransId="{5AC006BC-75B8-49D9-88E1-438B8AE56EF6}"/>
    <dgm:cxn modelId="{23BF1BCA-7A0E-47C6-BD07-46F33943E1C2}" type="presOf" srcId="{CE6D1BC2-431A-4FF3-AE39-1FCEB232678B}" destId="{7E6B3560-A7AB-4361-BC76-CD9427A3C989}" srcOrd="0" destOrd="0" presId="urn:microsoft.com/office/officeart/2005/8/layout/pList1"/>
    <dgm:cxn modelId="{F7A401EA-AFC1-4B67-B206-7A0F7D8D757D}" srcId="{672AE940-196F-4506-96E7-4476B73F9CFD}" destId="{CA353556-6F9D-47C3-AE9E-9BD1AE3C3F6B}" srcOrd="1" destOrd="0" parTransId="{D25126EA-938C-4283-943E-FE4E66410623}" sibTransId="{65F1AD6B-A780-42DD-848B-8EA54B4087C9}"/>
    <dgm:cxn modelId="{F1A54237-9D52-4672-981E-0D3AF0A67DDF}" type="presOf" srcId="{290CAFDD-ACE9-4FF3-8471-F13FAFE54BB6}" destId="{D8B9673A-89DD-468C-BE81-08C0BDC47F77}" srcOrd="0" destOrd="0" presId="urn:microsoft.com/office/officeart/2005/8/layout/pList1"/>
    <dgm:cxn modelId="{AA886DFE-8A12-4FDD-8C70-D0FC25F3EF23}" type="presOf" srcId="{52709FC1-618A-4873-A1C7-636A438DD052}" destId="{AF18C7FB-1764-493B-9DED-0C95810FF3D7}" srcOrd="0" destOrd="0" presId="urn:microsoft.com/office/officeart/2005/8/layout/pList1"/>
    <dgm:cxn modelId="{2B6C871E-CEB1-4371-A056-2FFB45561466}" type="presParOf" srcId="{F7520D92-2F62-4A9E-8ACA-24C022B768B7}" destId="{2BCA0F65-6438-440B-B294-F124711B74DC}" srcOrd="0" destOrd="0" presId="urn:microsoft.com/office/officeart/2005/8/layout/pList1"/>
    <dgm:cxn modelId="{0FC49448-787C-4443-815E-FC691EB3F291}" type="presParOf" srcId="{2BCA0F65-6438-440B-B294-F124711B74DC}" destId="{55ACF493-542D-4884-852C-91076DE95C9B}" srcOrd="0" destOrd="0" presId="urn:microsoft.com/office/officeart/2005/8/layout/pList1"/>
    <dgm:cxn modelId="{338D7E2B-1A90-4F64-82A2-72498B481DE8}" type="presParOf" srcId="{2BCA0F65-6438-440B-B294-F124711B74DC}" destId="{7E6B3560-A7AB-4361-BC76-CD9427A3C989}" srcOrd="1" destOrd="0" presId="urn:microsoft.com/office/officeart/2005/8/layout/pList1"/>
    <dgm:cxn modelId="{9B00C157-A42E-4B11-A7BC-ADDF83571CD2}" type="presParOf" srcId="{F7520D92-2F62-4A9E-8ACA-24C022B768B7}" destId="{0713882E-91F8-434C-A58E-82911772C630}" srcOrd="1" destOrd="0" presId="urn:microsoft.com/office/officeart/2005/8/layout/pList1"/>
    <dgm:cxn modelId="{22165D0D-6A3C-41CF-9294-FD6C6C123CAA}" type="presParOf" srcId="{F7520D92-2F62-4A9E-8ACA-24C022B768B7}" destId="{BE7CCE52-22B7-407E-8E40-9CBF0CD0BFC5}" srcOrd="2" destOrd="0" presId="urn:microsoft.com/office/officeart/2005/8/layout/pList1"/>
    <dgm:cxn modelId="{1AE77BBD-E5C4-4895-99EA-417CAD14F853}" type="presParOf" srcId="{BE7CCE52-22B7-407E-8E40-9CBF0CD0BFC5}" destId="{A318117D-CEE6-4895-934D-470C581CE287}" srcOrd="0" destOrd="0" presId="urn:microsoft.com/office/officeart/2005/8/layout/pList1"/>
    <dgm:cxn modelId="{091F6BA3-6B57-4AB8-A89F-EEA0EF0C5DC2}" type="presParOf" srcId="{BE7CCE52-22B7-407E-8E40-9CBF0CD0BFC5}" destId="{47E4E1EC-46C6-464D-8F6E-6E56F2BAEF6A}" srcOrd="1" destOrd="0" presId="urn:microsoft.com/office/officeart/2005/8/layout/pList1"/>
    <dgm:cxn modelId="{64B3C50C-8461-47DA-AA39-868BB3FA79B2}" type="presParOf" srcId="{F7520D92-2F62-4A9E-8ACA-24C022B768B7}" destId="{B718F164-A402-49BF-9361-06EFBD5D547E}" srcOrd="3" destOrd="0" presId="urn:microsoft.com/office/officeart/2005/8/layout/pList1"/>
    <dgm:cxn modelId="{04CF6440-A4A9-4990-B012-FF48B8C5DD85}" type="presParOf" srcId="{F7520D92-2F62-4A9E-8ACA-24C022B768B7}" destId="{79E361A9-B50D-4F66-A51E-F18FC6CCFCAF}" srcOrd="4" destOrd="0" presId="urn:microsoft.com/office/officeart/2005/8/layout/pList1"/>
    <dgm:cxn modelId="{03A53A30-260F-4234-9A32-8956916CE9A1}" type="presParOf" srcId="{79E361A9-B50D-4F66-A51E-F18FC6CCFCAF}" destId="{D4D1D829-20E2-4270-BAC4-1DB3E4786276}" srcOrd="0" destOrd="0" presId="urn:microsoft.com/office/officeart/2005/8/layout/pList1"/>
    <dgm:cxn modelId="{3C9D03C3-0DDF-4094-9A9B-816E33897193}" type="presParOf" srcId="{79E361A9-B50D-4F66-A51E-F18FC6CCFCAF}" destId="{AF18C7FB-1764-493B-9DED-0C95810FF3D7}" srcOrd="1" destOrd="0" presId="urn:microsoft.com/office/officeart/2005/8/layout/pList1"/>
    <dgm:cxn modelId="{C58E8433-C49C-4E62-87A7-E287DA2CE03C}" type="presParOf" srcId="{F7520D92-2F62-4A9E-8ACA-24C022B768B7}" destId="{A1968816-3AA9-493A-86D8-8919C1C07D1D}" srcOrd="5" destOrd="0" presId="urn:microsoft.com/office/officeart/2005/8/layout/pList1"/>
    <dgm:cxn modelId="{E17DD1F2-B8EB-47A1-A6A0-367CC63E6BF7}" type="presParOf" srcId="{F7520D92-2F62-4A9E-8ACA-24C022B768B7}" destId="{CFE81CC5-8B53-4C27-BBDA-3F78BE3D6564}" srcOrd="6" destOrd="0" presId="urn:microsoft.com/office/officeart/2005/8/layout/pList1"/>
    <dgm:cxn modelId="{38166C1A-ADC3-4F0B-9E72-A5819D5ACE19}" type="presParOf" srcId="{CFE81CC5-8B53-4C27-BBDA-3F78BE3D6564}" destId="{F1330C21-6E98-4F50-84D9-3EE616624454}" srcOrd="0" destOrd="0" presId="urn:microsoft.com/office/officeart/2005/8/layout/pList1"/>
    <dgm:cxn modelId="{40E065F5-4726-4EFC-888A-BD3DC74CD162}" type="presParOf" srcId="{CFE81CC5-8B53-4C27-BBDA-3F78BE3D6564}" destId="{D8B9673A-89DD-468C-BE81-08C0BDC47F7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ACF493-542D-4884-852C-91076DE95C9B}">
      <dsp:nvSpPr>
        <dsp:cNvPr id="0" name=""/>
        <dsp:cNvSpPr/>
      </dsp:nvSpPr>
      <dsp:spPr>
        <a:xfrm>
          <a:off x="4776" y="898744"/>
          <a:ext cx="2273005" cy="1566100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B3560-A7AB-4361-BC76-CD9427A3C989}">
      <dsp:nvSpPr>
        <dsp:cNvPr id="0" name=""/>
        <dsp:cNvSpPr/>
      </dsp:nvSpPr>
      <dsp:spPr>
        <a:xfrm>
          <a:off x="4776" y="2464845"/>
          <a:ext cx="2273005" cy="843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0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青林農場</a:t>
          </a:r>
          <a:endParaRPr lang="zh-TW" altLang="en-US" sz="2900" kern="1200" dirty="0"/>
        </a:p>
      </dsp:txBody>
      <dsp:txXfrm>
        <a:off x="4776" y="2464845"/>
        <a:ext cx="2273005" cy="843285"/>
      </dsp:txXfrm>
    </dsp:sp>
    <dsp:sp modelId="{A318117D-CEE6-4895-934D-470C581CE287}">
      <dsp:nvSpPr>
        <dsp:cNvPr id="0" name=""/>
        <dsp:cNvSpPr/>
      </dsp:nvSpPr>
      <dsp:spPr>
        <a:xfrm>
          <a:off x="2505177" y="898744"/>
          <a:ext cx="2273005" cy="1566100"/>
        </a:xfrm>
        <a:prstGeom prst="round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4E1EC-46C6-464D-8F6E-6E56F2BAEF6A}">
      <dsp:nvSpPr>
        <dsp:cNvPr id="0" name=""/>
        <dsp:cNvSpPr/>
      </dsp:nvSpPr>
      <dsp:spPr>
        <a:xfrm>
          <a:off x="2505177" y="2464845"/>
          <a:ext cx="2273005" cy="843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0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白木屋</a:t>
          </a:r>
          <a:endParaRPr lang="zh-TW" altLang="en-US" sz="2900" kern="1200" dirty="0"/>
        </a:p>
      </dsp:txBody>
      <dsp:txXfrm>
        <a:off x="2505177" y="2464845"/>
        <a:ext cx="2273005" cy="843285"/>
      </dsp:txXfrm>
    </dsp:sp>
    <dsp:sp modelId="{D4D1D829-20E2-4270-BAC4-1DB3E4786276}">
      <dsp:nvSpPr>
        <dsp:cNvPr id="0" name=""/>
        <dsp:cNvSpPr/>
      </dsp:nvSpPr>
      <dsp:spPr>
        <a:xfrm>
          <a:off x="5005579" y="898744"/>
          <a:ext cx="2273005" cy="1566100"/>
        </a:xfrm>
        <a:prstGeom prst="round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8C7FB-1764-493B-9DED-0C95810FF3D7}">
      <dsp:nvSpPr>
        <dsp:cNvPr id="0" name=""/>
        <dsp:cNvSpPr/>
      </dsp:nvSpPr>
      <dsp:spPr>
        <a:xfrm>
          <a:off x="5005579" y="2464845"/>
          <a:ext cx="2273005" cy="843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0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三民蝙蝠洞</a:t>
          </a:r>
          <a:endParaRPr lang="zh-TW" altLang="en-US" sz="2900" kern="1200" dirty="0"/>
        </a:p>
      </dsp:txBody>
      <dsp:txXfrm>
        <a:off x="5005579" y="2464845"/>
        <a:ext cx="2273005" cy="843285"/>
      </dsp:txXfrm>
    </dsp:sp>
    <dsp:sp modelId="{F1330C21-6E98-4F50-84D9-3EE616624454}">
      <dsp:nvSpPr>
        <dsp:cNvPr id="0" name=""/>
        <dsp:cNvSpPr/>
      </dsp:nvSpPr>
      <dsp:spPr>
        <a:xfrm>
          <a:off x="7505981" y="898744"/>
          <a:ext cx="2273005" cy="1566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9673A-89DD-468C-BE81-08C0BDC47F77}">
      <dsp:nvSpPr>
        <dsp:cNvPr id="0" name=""/>
        <dsp:cNvSpPr/>
      </dsp:nvSpPr>
      <dsp:spPr>
        <a:xfrm>
          <a:off x="7505981" y="2464845"/>
          <a:ext cx="2273005" cy="843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0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900" kern="1200" dirty="0"/>
        </a:p>
      </dsp:txBody>
      <dsp:txXfrm>
        <a:off x="7505981" y="2464845"/>
        <a:ext cx="2273005" cy="843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494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381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89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4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1122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378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13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44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3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18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8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0A1D262-346E-4408-B824-7FAC1043909E}" type="datetimeFigureOut">
              <a:rPr lang="zh-TW" altLang="en-US" smtClean="0"/>
              <a:t>2015/9/30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727DA4F-51E8-41EA-8922-7973F25DBE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93325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9600" b="1" i="1" dirty="0" smtClean="0">
                <a:solidFill>
                  <a:srgbClr val="E1C7F5"/>
                </a:solidFill>
                <a:latin typeface="AR PKanteiryu Heavy JP" panose="03000900000000000000" pitchFamily="66" charset="-128"/>
                <a:ea typeface="AR PKanteiryu Heavy JP" panose="03000900000000000000" pitchFamily="66" charset="-128"/>
              </a:rPr>
              <a:t>來桃園七桃</a:t>
            </a:r>
            <a:endParaRPr lang="zh-TW" altLang="en-US" sz="9600" b="1" i="1" dirty="0">
              <a:solidFill>
                <a:srgbClr val="E1C7F5"/>
              </a:solidFill>
              <a:latin typeface="AR PKanteiryu Heavy JP" panose="03000900000000000000" pitchFamily="66" charset="-128"/>
              <a:ea typeface="AR PKanteiryu Heavy JP" panose="03000900000000000000" pitchFamily="66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向右箭號 4">
            <a:hlinkClick r:id="rId2" action="ppaction://hlinksldjump"/>
          </p:cNvPr>
          <p:cNvSpPr/>
          <p:nvPr/>
        </p:nvSpPr>
        <p:spPr>
          <a:xfrm>
            <a:off x="10058399" y="2678235"/>
            <a:ext cx="1598141" cy="848497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58350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054274"/>
              </p:ext>
            </p:extLst>
          </p:nvPr>
        </p:nvGraphicFramePr>
        <p:xfrm>
          <a:off x="1203325" y="2011363"/>
          <a:ext cx="9783763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02133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華康POP1體W5" panose="040B0509000000000000" pitchFamily="81" charset="-120"/>
                <a:ea typeface="華康POP1體W5" panose="040B0509000000000000" pitchFamily="81" charset="-120"/>
              </a:rPr>
              <a:t>1.</a:t>
            </a:r>
            <a:r>
              <a:rPr lang="zh-TW" altLang="en-US" sz="8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華康POP1體W5" panose="040B0509000000000000" pitchFamily="81" charset="-120"/>
                <a:ea typeface="華康POP1體W5" panose="040B0509000000000000" pitchFamily="81" charset="-120"/>
              </a:rPr>
              <a:t>青林農場</a:t>
            </a:r>
            <a:r>
              <a:rPr lang="zh-TW" altLang="en-US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/>
            </a:r>
            <a:br>
              <a:rPr lang="zh-TW" altLang="en-US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290" y="3429000"/>
            <a:ext cx="4671574" cy="3023971"/>
          </a:xfrm>
        </p:spPr>
      </p:pic>
      <p:sp>
        <p:nvSpPr>
          <p:cNvPr id="7" name="矩形 6"/>
          <p:cNvSpPr/>
          <p:nvPr/>
        </p:nvSpPr>
        <p:spPr>
          <a:xfrm>
            <a:off x="1126261" y="1038556"/>
            <a:ext cx="38164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9600" dirty="0" smtClean="0">
                <a:solidFill>
                  <a:srgbClr val="FF0000"/>
                </a:solidFill>
              </a:rPr>
              <a:t>位於桃園觀音區</a:t>
            </a:r>
            <a:endParaRPr lang="zh-TW" alt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79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文鼎火柴體" panose="04020800000000000000" pitchFamily="82" charset="-120"/>
                <a:ea typeface="文鼎火柴體" panose="04020800000000000000" pitchFamily="82" charset="-120"/>
              </a:rPr>
              <a:t>青林農場特色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在農場的休憩區裡，遊客可品嚐特別開發出的向日葵大餐，有向日葵蒸飯、葵花油雞、葵花滷蹄膀</a:t>
            </a:r>
            <a:r>
              <a:rPr lang="en-US" altLang="zh-TW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…</a:t>
            </a:r>
            <a:r>
              <a:rPr lang="zh-TW" altLang="en-US" sz="28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等美味菜色（需預訂）；而如果您只想大方的浪擲午后時光，那麼就點壺向日葵花茶，悠閒躲在遮陽傘的陰涼下去享受微風。 此外在園區後方的溫室裡，栽培有上百種的香草植物，在此你可以輕鬆認識香草、選購香草盆栽。農場同時安排有烤肉場地，讓遊客可同時享受花香與烤肉香（可預約烤肉器材、食物）。 農場周圍的觀光蓮園，也開始進入蓮花盛開的季節。百公頃蓮花田，只等遊客或漫步、或乘著單車去尋獲，一次一次的驚豔。</a:t>
            </a:r>
          </a:p>
        </p:txBody>
      </p:sp>
    </p:spTree>
    <p:extLst>
      <p:ext uri="{BB962C8B-B14F-4D97-AF65-F5344CB8AC3E}">
        <p14:creationId xmlns:p14="http://schemas.microsoft.com/office/powerpoint/2010/main" val="634063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r>
              <a:rPr lang="zh-TW" altLang="en-US" dirty="0" smtClean="0"/>
              <a:t>白</a:t>
            </a:r>
            <a:r>
              <a:rPr lang="zh-TW" altLang="en-US" dirty="0"/>
              <a:t>木屋品牌文化館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白</a:t>
            </a:r>
            <a:r>
              <a:rPr lang="zh-TW" altLang="en-US" dirty="0"/>
              <a:t>木屋於今年邁入第十年歷程，由品質的呈現、品味的分享，到品牌的引領的演變，期望在第</a:t>
            </a:r>
            <a:r>
              <a:rPr lang="en-US" altLang="zh-TW" dirty="0"/>
              <a:t>10</a:t>
            </a:r>
            <a:r>
              <a:rPr lang="zh-TW" altLang="en-US" dirty="0"/>
              <a:t>個年頭以品牌的真實面與顧客、社會有更深的互動</a:t>
            </a:r>
            <a:r>
              <a:rPr lang="en-US" altLang="zh-TW" dirty="0"/>
              <a:t>!</a:t>
            </a:r>
            <a:r>
              <a:rPr lang="zh-TW" altLang="en-US" dirty="0"/>
              <a:t>藉由第一線的交流，讓顧客直接接觸糕餅的品質文化。隨著經濟環境的改變，傳統講究的產品功能、利用服務創造附加價值的方式，已不能符合現有消費者的需求。現在的消費者不但重視服務的品質，也越來越講究經驗上的滿足，藉由品牌文化館的成立，服務的層次由顧客滿意提昇至顧客感動的階段，利用「體驗行銷」的方式，創造產品差異化，讓參訪者留下深刻印象，進而提升品牌忠誠度。</a:t>
            </a:r>
          </a:p>
        </p:txBody>
      </p:sp>
    </p:spTree>
    <p:extLst>
      <p:ext uri="{BB962C8B-B14F-4D97-AF65-F5344CB8AC3E}">
        <p14:creationId xmlns:p14="http://schemas.microsoft.com/office/powerpoint/2010/main" val="7196530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13" y="2325449"/>
            <a:ext cx="4754562" cy="3578702"/>
          </a:xfrm>
        </p:spPr>
      </p:pic>
      <p:pic>
        <p:nvPicPr>
          <p:cNvPr id="7" name="內容版面配置區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19" y="2726724"/>
            <a:ext cx="3251200" cy="2609816"/>
          </a:xfrm>
        </p:spPr>
      </p:pic>
    </p:spTree>
    <p:extLst>
      <p:ext uri="{BB962C8B-B14F-4D97-AF65-F5344CB8AC3E}">
        <p14:creationId xmlns:p14="http://schemas.microsoft.com/office/powerpoint/2010/main" val="2520244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dist"/>
            <a:r>
              <a:rPr lang="zh-TW" altLang="en-US" dirty="0">
                <a:solidFill>
                  <a:schemeClr val="bg1">
                    <a:lumMod val="25000"/>
                    <a:lumOff val="75000"/>
                  </a:schemeClr>
                </a:solidFill>
              </a:rPr>
              <a:t>「三民蝙蝠洞</a:t>
            </a:r>
            <a:r>
              <a:rPr lang="zh-TW" altLang="en-US" dirty="0" smtClean="0">
                <a:solidFill>
                  <a:schemeClr val="bg1">
                    <a:lumMod val="25000"/>
                    <a:lumOff val="75000"/>
                  </a:schemeClr>
                </a:solidFill>
              </a:rPr>
              <a:t>」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位於</a:t>
            </a:r>
            <a:r>
              <a:rPr lang="zh-TW" altLang="en-US" sz="36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桃園縣復興鄉三民村基國派聚落的東側，西元</a:t>
            </a:r>
            <a:r>
              <a:rPr lang="en-US" altLang="zh-TW" sz="36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1931</a:t>
            </a:r>
            <a:r>
              <a:rPr lang="zh-TW" altLang="en-US" sz="36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年發現之後被村民發現，目前蝙蝠洞現雖無蝙蝠出沒，但在該洞未被發現之前仍是蝙蝠的棲身天堂，至今洞內地面滿佈紅土即由其排糞所堆積而成，可見當時上萬隻蝙蝠倒懸之盛況日據末期，此洞被居民發現，且視蝙蝠為佳餚因此蝙蝠被射殺薰烤為食而絕跡。</a:t>
            </a:r>
          </a:p>
        </p:txBody>
      </p:sp>
    </p:spTree>
    <p:extLst>
      <p:ext uri="{BB962C8B-B14F-4D97-AF65-F5344CB8AC3E}">
        <p14:creationId xmlns:p14="http://schemas.microsoft.com/office/powerpoint/2010/main" val="292660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735" y="2655888"/>
            <a:ext cx="2376588" cy="3567112"/>
          </a:xfrm>
        </p:spPr>
      </p:pic>
      <p:sp>
        <p:nvSpPr>
          <p:cNvPr id="9" name="文字版面配置區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1" name="內容版面配置區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938" y="2855581"/>
            <a:ext cx="4754562" cy="3167726"/>
          </a:xfrm>
        </p:spPr>
      </p:pic>
    </p:spTree>
    <p:extLst>
      <p:ext uri="{BB962C8B-B14F-4D97-AF65-F5344CB8AC3E}">
        <p14:creationId xmlns:p14="http://schemas.microsoft.com/office/powerpoint/2010/main" val="3662912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帶狀">
  <a:themeElements>
    <a:clrScheme name="帶狀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帶狀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帶狀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TM03090430[[fn=帶狀]]</Template>
  <TotalTime>34</TotalTime>
  <Words>443</Words>
  <Application>Microsoft Office PowerPoint</Application>
  <PresentationFormat>寬螢幕</PresentationFormat>
  <Paragraphs>12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AR PKanteiryu Heavy JP</vt:lpstr>
      <vt:lpstr>文鼎火柴體</vt:lpstr>
      <vt:lpstr>華康POP1體W5</vt:lpstr>
      <vt:lpstr>新細明體</vt:lpstr>
      <vt:lpstr>Corbel</vt:lpstr>
      <vt:lpstr>Wingdings</vt:lpstr>
      <vt:lpstr>帶狀</vt:lpstr>
      <vt:lpstr>來桃園七桃</vt:lpstr>
      <vt:lpstr>PowerPoint 簡報</vt:lpstr>
      <vt:lpstr>1.青林農場 </vt:lpstr>
      <vt:lpstr>青林農場特色 </vt:lpstr>
      <vt:lpstr>2.白木屋品牌文化館</vt:lpstr>
      <vt:lpstr>PowerPoint 簡報</vt:lpstr>
      <vt:lpstr>「三民蝙蝠洞」 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來桃園七桃</dc:title>
  <dc:creator>user</dc:creator>
  <cp:lastModifiedBy>user</cp:lastModifiedBy>
  <cp:revision>4</cp:revision>
  <dcterms:created xsi:type="dcterms:W3CDTF">2015-09-30T06:18:56Z</dcterms:created>
  <dcterms:modified xsi:type="dcterms:W3CDTF">2015-09-30T06:53:22Z</dcterms:modified>
</cp:coreProperties>
</file>