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175" y="855208"/>
            <a:ext cx="4529818" cy="55249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7223" y="276113"/>
            <a:ext cx="5440777" cy="21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72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75993">
            <a:off x="811683" y="2097198"/>
            <a:ext cx="3868541" cy="40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16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7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7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4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78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8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DA2E-1EC9-48BE-BCE8-F8DC5313BD41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1232-42F0-415A-BEE9-57CD9A4A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04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5490" y="2988901"/>
            <a:ext cx="6391564" cy="1638518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70C0"/>
                </a:solidFill>
              </a:rPr>
              <a:t>來桃園七桃</a:t>
            </a:r>
            <a:endParaRPr lang="zh-TW" altLang="en-US" sz="9600" b="1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83928" y="4793530"/>
            <a:ext cx="3546764" cy="498907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</a:rPr>
              <a:t>美麗桃花源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9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600780" y="3521517"/>
            <a:ext cx="55162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謝</a:t>
            </a:r>
            <a:r>
              <a:rPr lang="zh-TW" alt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謝</a:t>
            </a:r>
            <a:r>
              <a:rPr lang="zh-TW" alt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大家</a:t>
            </a:r>
            <a:r>
              <a:rPr lang="en-US" altLang="zh-TW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82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rgbClr val="0070C0"/>
                </a:solidFill>
              </a:rPr>
              <a:t>交通</a:t>
            </a:r>
            <a:endParaRPr lang="zh-TW" altLang="en-US" sz="96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754253" y="1825624"/>
            <a:ext cx="5837383" cy="4168775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桃園有國際機場、高鐵、火車等，方便大家來玩</a:t>
            </a:r>
            <a:r>
              <a:rPr lang="en-US" altLang="zh-TW" sz="6000" dirty="0" smtClean="0"/>
              <a:t>!</a:t>
            </a:r>
            <a:endParaRPr lang="zh-TW" alt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962" y="4538660"/>
            <a:ext cx="239077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23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rgbClr val="0070C0"/>
                </a:solidFill>
              </a:rPr>
              <a:t>龜山區</a:t>
            </a:r>
            <a:endParaRPr lang="zh-TW" altLang="en-US" sz="9600" dirty="0">
              <a:solidFill>
                <a:srgbClr val="0070C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37382" y="2881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50" y="3657598"/>
            <a:ext cx="333375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8020050" y="782745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可口可樂博物館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5523345" y="214799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 smtClean="0"/>
              <a:t>讓消費者得以瞭解「可口可樂」的生產製程與獨特歡樂文化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405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rgbClr val="0070C0"/>
                </a:solidFill>
              </a:rPr>
              <a:t>桃園區</a:t>
            </a:r>
            <a:endParaRPr lang="zh-TW" altLang="en-US" sz="9600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11387" y="787461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桃園觀光夜市</a:t>
            </a:r>
            <a:endParaRPr lang="zh-TW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455331" y="2454769"/>
            <a:ext cx="47197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桃園觀光夜市位於桃園市中正路旁，傳統小吃最具知名度</a:t>
            </a:r>
            <a:endParaRPr lang="zh-TW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14" y="4387823"/>
            <a:ext cx="3025198" cy="2103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23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rgbClr val="0070C0"/>
                </a:solidFill>
              </a:rPr>
              <a:t>八德區</a:t>
            </a:r>
            <a:endParaRPr lang="zh-TW" altLang="en-US" sz="9600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46800" y="83364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三元宮</a:t>
            </a:r>
            <a:endParaRPr lang="zh-TW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578271" y="253301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/>
              <a:t>建立至今已有三百年的時間，宮內奉祀</a:t>
            </a:r>
            <a:r>
              <a:rPr lang="zh-TW" altLang="en-US" sz="3200" dirty="0" smtClean="0">
                <a:solidFill>
                  <a:srgbClr val="0070C0"/>
                </a:solidFill>
              </a:rPr>
              <a:t>堯、舜、禹</a:t>
            </a:r>
            <a:r>
              <a:rPr lang="zh-TW" altLang="en-US" sz="3200" dirty="0" smtClean="0"/>
              <a:t>三官大帝的石碑刻文，即為「三元宮」名稱的由來。</a:t>
            </a:r>
            <a:endParaRPr lang="zh-TW" altLang="en-US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46" y="4391433"/>
            <a:ext cx="3068544" cy="209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78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rgbClr val="0070C0"/>
                </a:solidFill>
              </a:rPr>
              <a:t>大溪區</a:t>
            </a:r>
            <a:endParaRPr lang="zh-TW" altLang="en-US" sz="9600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966" y="870589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大溪老街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4009592"/>
            <a:ext cx="333375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5680363" y="3068890"/>
            <a:ext cx="294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早期傳統的商店街並無二致，全是面寬窄縱深長的</a:t>
            </a:r>
            <a:r>
              <a:rPr lang="en-US" altLang="zh-TW" sz="3600" dirty="0" smtClean="0"/>
              <a:t>『</a:t>
            </a:r>
            <a:r>
              <a:rPr lang="zh-TW" altLang="en-US" sz="3600" dirty="0" smtClean="0">
                <a:solidFill>
                  <a:srgbClr val="0070C0"/>
                </a:solidFill>
              </a:rPr>
              <a:t>街屋</a:t>
            </a:r>
            <a:r>
              <a:rPr lang="en-US" altLang="zh-TW" sz="3600" dirty="0" smtClean="0"/>
              <a:t>』</a:t>
            </a:r>
            <a:r>
              <a:rPr lang="zh-TW" altLang="en-US" sz="3600" dirty="0" smtClean="0"/>
              <a:t>型式。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2230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9600" dirty="0" smtClean="0">
                <a:solidFill>
                  <a:srgbClr val="0070C0"/>
                </a:solidFill>
              </a:rPr>
              <a:t>              </a:t>
            </a:r>
            <a:r>
              <a:rPr lang="zh-TW" altLang="en-US" sz="10700" dirty="0" smtClean="0">
                <a:solidFill>
                  <a:srgbClr val="0070C0"/>
                </a:solidFill>
              </a:rPr>
              <a:t>大溪</a:t>
            </a:r>
            <a:r>
              <a:rPr lang="zh-TW" altLang="en-US" sz="10700" dirty="0">
                <a:solidFill>
                  <a:srgbClr val="0070C0"/>
                </a:solidFill>
              </a:rPr>
              <a:t>區</a:t>
            </a:r>
            <a:endParaRPr lang="zh-TW" altLang="en-US" sz="107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013" y="4295919"/>
            <a:ext cx="33337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8214013" y="898298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兩蔣雕塑公園</a:t>
            </a:r>
            <a:endParaRPr lang="zh-TW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608781" y="25276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/>
              <a:t>陸續擺放多座各處捐贈的</a:t>
            </a:r>
            <a:r>
              <a:rPr lang="zh-TW" altLang="en-US" sz="3200" dirty="0" smtClean="0">
                <a:solidFill>
                  <a:srgbClr val="0070C0"/>
                </a:solidFill>
              </a:rPr>
              <a:t>蔣公</a:t>
            </a:r>
            <a:r>
              <a:rPr lang="zh-TW" altLang="en-US" sz="3200" dirty="0" smtClean="0"/>
              <a:t>銅像，多數為蔣公銅像，也有少數蔣經國總統的銅像。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7005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rgbClr val="0070C0"/>
                </a:solidFill>
              </a:rPr>
              <a:t>復興區</a:t>
            </a:r>
            <a:endParaRPr lang="zh-TW" altLang="en-US" sz="96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616" y="2393227"/>
            <a:ext cx="333375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8586046" y="169068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40A0BF"/>
                </a:solidFill>
                <a:effectLst/>
              </a:rPr>
              <a:t>小烏來天空步道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80" y="4446297"/>
            <a:ext cx="333375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5108199" y="3063400"/>
            <a:ext cx="37753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角板山行館</a:t>
            </a:r>
            <a:endParaRPr lang="en-US" altLang="zh-TW" sz="4000" b="1" dirty="0" smtClean="0">
              <a:solidFill>
                <a:srgbClr val="40A0BF"/>
              </a:solidFill>
              <a:effectLst/>
            </a:endParaRPr>
          </a:p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（角板山公園）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4995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rgbClr val="0070C0"/>
                </a:solidFill>
              </a:rPr>
              <a:t>龍潭區</a:t>
            </a:r>
            <a:endParaRPr lang="zh-TW" altLang="en-US" sz="96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6" y="2961409"/>
            <a:ext cx="4359561" cy="334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008503" y="98280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40A0BF"/>
                </a:solidFill>
                <a:effectLst/>
              </a:rPr>
              <a:t>小人國主題樂園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6731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181</Words>
  <Application>Microsoft Office PowerPoint</Application>
  <PresentationFormat>寬螢幕</PresentationFormat>
  <Paragraphs>26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來桃園七桃</vt:lpstr>
      <vt:lpstr>交通</vt:lpstr>
      <vt:lpstr>龜山區</vt:lpstr>
      <vt:lpstr>桃園區</vt:lpstr>
      <vt:lpstr>八德區</vt:lpstr>
      <vt:lpstr>大溪區</vt:lpstr>
      <vt:lpstr>              大溪區</vt:lpstr>
      <vt:lpstr>復興區</vt:lpstr>
      <vt:lpstr>龍潭區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來桃園七桃</dc:title>
  <dc:creator>user</dc:creator>
  <cp:lastModifiedBy>user</cp:lastModifiedBy>
  <cp:revision>6</cp:revision>
  <dcterms:created xsi:type="dcterms:W3CDTF">2015-09-30T06:22:19Z</dcterms:created>
  <dcterms:modified xsi:type="dcterms:W3CDTF">2015-09-30T06:53:10Z</dcterms:modified>
</cp:coreProperties>
</file>