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7"/>
  </p:notesMasterIdLst>
  <p:handoutMasterIdLst>
    <p:handoutMasterId r:id="rId38"/>
  </p:handoutMasterIdLst>
  <p:sldIdLst>
    <p:sldId id="256" r:id="rId2"/>
    <p:sldId id="325" r:id="rId3"/>
    <p:sldId id="262" r:id="rId4"/>
    <p:sldId id="263" r:id="rId5"/>
    <p:sldId id="260" r:id="rId6"/>
    <p:sldId id="272" r:id="rId7"/>
    <p:sldId id="294" r:id="rId8"/>
    <p:sldId id="328" r:id="rId9"/>
    <p:sldId id="329" r:id="rId10"/>
    <p:sldId id="330" r:id="rId11"/>
    <p:sldId id="331" r:id="rId12"/>
    <p:sldId id="332" r:id="rId13"/>
    <p:sldId id="333" r:id="rId14"/>
    <p:sldId id="334" r:id="rId15"/>
    <p:sldId id="335" r:id="rId16"/>
    <p:sldId id="336" r:id="rId17"/>
    <p:sldId id="337" r:id="rId18"/>
    <p:sldId id="338" r:id="rId19"/>
    <p:sldId id="339" r:id="rId20"/>
    <p:sldId id="340" r:id="rId21"/>
    <p:sldId id="341" r:id="rId22"/>
    <p:sldId id="342" r:id="rId23"/>
    <p:sldId id="295" r:id="rId24"/>
    <p:sldId id="296" r:id="rId25"/>
    <p:sldId id="346" r:id="rId26"/>
    <p:sldId id="347" r:id="rId27"/>
    <p:sldId id="348" r:id="rId28"/>
    <p:sldId id="297" r:id="rId29"/>
    <p:sldId id="343" r:id="rId30"/>
    <p:sldId id="349" r:id="rId31"/>
    <p:sldId id="345" r:id="rId32"/>
    <p:sldId id="309" r:id="rId33"/>
    <p:sldId id="314" r:id="rId34"/>
    <p:sldId id="317" r:id="rId35"/>
    <p:sldId id="319" r:id="rId36"/>
  </p:sldIdLst>
  <p:sldSz cx="9144000" cy="6858000" type="screen4x3"/>
  <p:notesSz cx="6858000" cy="9144000"/>
  <p:embeddedFontLst>
    <p:embeddedFont>
      <p:font typeface="微軟正黑體" panose="020B0604030504040204" pitchFamily="34" charset="-120"/>
      <p:regular r:id="rId39"/>
      <p:bold r:id="rId40"/>
    </p:embeddedFont>
    <p:embeddedFont>
      <p:font typeface="宋体" panose="02010600030101010101" pitchFamily="2" charset="-122"/>
      <p:regular r:id="rId41"/>
    </p:embeddedFont>
    <p:embeddedFont>
      <p:font typeface="Calibri" panose="020F0502020204030204" pitchFamily="34" charset="0"/>
      <p:regular r:id="rId42"/>
      <p:bold r:id="rId43"/>
      <p:italic r:id="rId44"/>
      <p:boldItalic r:id="rId45"/>
    </p:embeddedFont>
    <p:embeddedFont>
      <p:font typeface="標楷體" panose="03000509000000000000" pitchFamily="65" charset="-120"/>
      <p:regular r:id="rId46"/>
    </p:embeddedFont>
  </p:embeddedFontLst>
  <p:custShowLst>
    <p:custShow name="赻隅砱溫茬 1" id="0">
      <p:sldLst>
        <p:sld r:id="rId2"/>
      </p:sldLst>
    </p:custShow>
  </p:custShowLst>
  <p:defaultTextStyle>
    <a:defPPr>
      <a:defRPr lang="zh-CN"/>
    </a:defPPr>
    <a:lvl1pPr algn="l" defTabSz="457200" rtl="0" eaLnBrk="0" fontAlgn="base" hangingPunct="0">
      <a:spcBef>
        <a:spcPct val="0"/>
      </a:spcBef>
      <a:spcAft>
        <a:spcPct val="0"/>
      </a:spcAft>
      <a:defRPr kumimoji="1" kern="1200">
        <a:solidFill>
          <a:schemeClr val="tx1"/>
        </a:solidFill>
        <a:latin typeface="Calibri" pitchFamily="34" charset="0"/>
        <a:ea typeface="新細明體" charset="-120"/>
        <a:cs typeface="+mn-cs"/>
      </a:defRPr>
    </a:lvl1pPr>
    <a:lvl2pPr marL="457200" algn="l" defTabSz="457200" rtl="0" eaLnBrk="0" fontAlgn="base" hangingPunct="0">
      <a:spcBef>
        <a:spcPct val="0"/>
      </a:spcBef>
      <a:spcAft>
        <a:spcPct val="0"/>
      </a:spcAft>
      <a:defRPr kumimoji="1" kern="1200">
        <a:solidFill>
          <a:schemeClr val="tx1"/>
        </a:solidFill>
        <a:latin typeface="Calibri" pitchFamily="34" charset="0"/>
        <a:ea typeface="新細明體" charset="-120"/>
        <a:cs typeface="+mn-cs"/>
      </a:defRPr>
    </a:lvl2pPr>
    <a:lvl3pPr marL="914400" algn="l" defTabSz="457200" rtl="0" eaLnBrk="0" fontAlgn="base" hangingPunct="0">
      <a:spcBef>
        <a:spcPct val="0"/>
      </a:spcBef>
      <a:spcAft>
        <a:spcPct val="0"/>
      </a:spcAft>
      <a:defRPr kumimoji="1" kern="1200">
        <a:solidFill>
          <a:schemeClr val="tx1"/>
        </a:solidFill>
        <a:latin typeface="Calibri" pitchFamily="34" charset="0"/>
        <a:ea typeface="新細明體" charset="-120"/>
        <a:cs typeface="+mn-cs"/>
      </a:defRPr>
    </a:lvl3pPr>
    <a:lvl4pPr marL="1371600" algn="l" defTabSz="457200" rtl="0" eaLnBrk="0" fontAlgn="base" hangingPunct="0">
      <a:spcBef>
        <a:spcPct val="0"/>
      </a:spcBef>
      <a:spcAft>
        <a:spcPct val="0"/>
      </a:spcAft>
      <a:defRPr kumimoji="1" kern="1200">
        <a:solidFill>
          <a:schemeClr val="tx1"/>
        </a:solidFill>
        <a:latin typeface="Calibri" pitchFamily="34" charset="0"/>
        <a:ea typeface="新細明體" charset="-120"/>
        <a:cs typeface="+mn-cs"/>
      </a:defRPr>
    </a:lvl4pPr>
    <a:lvl5pPr marL="1828800" algn="l" defTabSz="457200" rtl="0" eaLnBrk="0" fontAlgn="base" hangingPunct="0">
      <a:spcBef>
        <a:spcPct val="0"/>
      </a:spcBef>
      <a:spcAft>
        <a:spcPct val="0"/>
      </a:spcAft>
      <a:defRPr kumimoji="1" kern="1200">
        <a:solidFill>
          <a:schemeClr val="tx1"/>
        </a:solidFill>
        <a:latin typeface="Calibri" pitchFamily="34" charset="0"/>
        <a:ea typeface="新細明體" charset="-120"/>
        <a:cs typeface="+mn-cs"/>
      </a:defRPr>
    </a:lvl5pPr>
    <a:lvl6pPr marL="2286000" algn="l" defTabSz="914400" rtl="0" eaLnBrk="1" latinLnBrk="0" hangingPunct="1">
      <a:defRPr kumimoji="1" kern="1200">
        <a:solidFill>
          <a:schemeClr val="tx1"/>
        </a:solidFill>
        <a:latin typeface="Calibri" pitchFamily="34" charset="0"/>
        <a:ea typeface="新細明體" charset="-120"/>
        <a:cs typeface="+mn-cs"/>
      </a:defRPr>
    </a:lvl6pPr>
    <a:lvl7pPr marL="2743200" algn="l" defTabSz="914400" rtl="0" eaLnBrk="1" latinLnBrk="0" hangingPunct="1">
      <a:defRPr kumimoji="1" kern="1200">
        <a:solidFill>
          <a:schemeClr val="tx1"/>
        </a:solidFill>
        <a:latin typeface="Calibri" pitchFamily="34" charset="0"/>
        <a:ea typeface="新細明體" charset="-120"/>
        <a:cs typeface="+mn-cs"/>
      </a:defRPr>
    </a:lvl7pPr>
    <a:lvl8pPr marL="3200400" algn="l" defTabSz="914400" rtl="0" eaLnBrk="1" latinLnBrk="0" hangingPunct="1">
      <a:defRPr kumimoji="1" kern="1200">
        <a:solidFill>
          <a:schemeClr val="tx1"/>
        </a:solidFill>
        <a:latin typeface="Calibri" pitchFamily="34" charset="0"/>
        <a:ea typeface="新細明體" charset="-120"/>
        <a:cs typeface="+mn-cs"/>
      </a:defRPr>
    </a:lvl8pPr>
    <a:lvl9pPr marL="3657600" algn="l" defTabSz="914400" rtl="0" eaLnBrk="1" latinLnBrk="0" hangingPunct="1">
      <a:defRPr kumimoji="1" kern="1200">
        <a:solidFill>
          <a:schemeClr val="tx1"/>
        </a:solidFill>
        <a:latin typeface="Calibri" pitchFamily="34" charset="0"/>
        <a:ea typeface="新細明體"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FF"/>
    <a:srgbClr val="258FD1"/>
    <a:srgbClr val="A8CF43"/>
    <a:srgbClr val="4F81BD"/>
    <a:srgbClr val="F79646"/>
    <a:srgbClr val="31859C"/>
    <a:srgbClr val="1098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FD0F851-EC5A-4D38-B0AD-8093EC10F338}" styleName="淺色樣式 1 - 輔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佈景主題樣式 2 - 輔色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A488322-F2BA-4B5B-9748-0D474271808F}" styleName="中等深淺樣式 3 - 輔色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中等深淺樣式 4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46F890A9-2807-4EBB-B81D-B2AA78EC7F39}" styleName="深色樣式 2 - 輔色 5/輔色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深色樣式 2 - 輔色 3/輔色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83" autoAdjust="0"/>
    <p:restoredTop sz="87254" autoAdjust="0"/>
  </p:normalViewPr>
  <p:slideViewPr>
    <p:cSldViewPr snapToObjects="1">
      <p:cViewPr varScale="1">
        <p:scale>
          <a:sx n="88" d="100"/>
          <a:sy n="88" d="100"/>
        </p:scale>
        <p:origin x="1459"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7" d="100"/>
        <a:sy n="67" d="100"/>
      </p:scale>
      <p:origin x="0" y="0"/>
    </p:cViewPr>
  </p:sorterViewPr>
  <p:notesViewPr>
    <p:cSldViewPr snapToObjects="1">
      <p:cViewPr varScale="1">
        <p:scale>
          <a:sx n="58" d="100"/>
          <a:sy n="58" d="100"/>
        </p:scale>
        <p:origin x="-2532"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A67A05D0-0572-42CA-90E1-DE88C3B78960}" type="datetimeFigureOut">
              <a:rPr lang="zh-TW" altLang="en-US"/>
              <a:pPr>
                <a:defRPr/>
              </a:pPr>
              <a:t>2019/11/25</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4A9336B6-8F1B-4992-8B6F-12EE6748F160}" type="slidenum">
              <a:rPr lang="zh-TW" altLang="en-US"/>
              <a:pPr>
                <a:defRPr/>
              </a:pPr>
              <a:t>‹#›</a:t>
            </a:fld>
            <a:endParaRPr lang="zh-TW" altLang="en-US"/>
          </a:p>
        </p:txBody>
      </p:sp>
    </p:spTree>
    <p:extLst>
      <p:ext uri="{BB962C8B-B14F-4D97-AF65-F5344CB8AC3E}">
        <p14:creationId xmlns:p14="http://schemas.microsoft.com/office/powerpoint/2010/main" val="7111476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眉佔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defRPr>
            </a:lvl1pPr>
          </a:lstStyle>
          <a:p>
            <a:pPr>
              <a:defRPr/>
            </a:pPr>
            <a:endParaRPr lang="zh-CN" altLang="en-US"/>
          </a:p>
        </p:txBody>
      </p:sp>
      <p:sp>
        <p:nvSpPr>
          <p:cNvPr id="3" name="日期佔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defRPr>
            </a:lvl1pPr>
          </a:lstStyle>
          <a:p>
            <a:pPr>
              <a:defRPr/>
            </a:pPr>
            <a:fld id="{42063D7B-985B-48F0-8AB4-8BF518BC6B58}" type="datetimeFigureOut">
              <a:rPr lang="zh-CN" altLang="en-US"/>
              <a:pPr>
                <a:defRPr/>
              </a:pPr>
              <a:t>2019/11/25</a:t>
            </a:fld>
            <a:endParaRPr lang="zh-CN" altLang="en-US"/>
          </a:p>
        </p:txBody>
      </p:sp>
      <p:sp>
        <p:nvSpPr>
          <p:cNvPr id="4" name="幻燈片圖像佔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備注佔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noProof="0" smtClean="0"/>
              <a:t>點按此處編輯文本風格</a:t>
            </a:r>
          </a:p>
          <a:p>
            <a:pPr lvl="1"/>
            <a:r>
              <a:rPr lang="zh-TW" altLang="en-US" noProof="0" smtClean="0"/>
              <a:t>第二級</a:t>
            </a:r>
          </a:p>
          <a:p>
            <a:pPr lvl="2"/>
            <a:r>
              <a:rPr lang="zh-TW" altLang="en-US" noProof="0" smtClean="0"/>
              <a:t>第三級</a:t>
            </a:r>
          </a:p>
          <a:p>
            <a:pPr lvl="3"/>
            <a:r>
              <a:rPr lang="zh-TW" altLang="en-US" noProof="0" smtClean="0"/>
              <a:t>第四級</a:t>
            </a:r>
          </a:p>
          <a:p>
            <a:pPr lvl="4"/>
            <a:r>
              <a:rPr lang="zh-TW" altLang="en-US" noProof="0" smtClean="0"/>
              <a:t>第五級</a:t>
            </a:r>
            <a:endParaRPr lang="zh-CN" altLang="en-US" noProof="0"/>
          </a:p>
        </p:txBody>
      </p:sp>
      <p:sp>
        <p:nvSpPr>
          <p:cNvPr id="6" name="頁腳佔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defRPr>
            </a:lvl1pPr>
          </a:lstStyle>
          <a:p>
            <a:pPr>
              <a:defRPr/>
            </a:pPr>
            <a:endParaRPr lang="zh-CN" altLang="en-US"/>
          </a:p>
        </p:txBody>
      </p:sp>
      <p:sp>
        <p:nvSpPr>
          <p:cNvPr id="7" name="幻燈片編號佔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ea typeface="宋体" pitchFamily="2" charset="-122"/>
              </a:defRPr>
            </a:lvl1pPr>
          </a:lstStyle>
          <a:p>
            <a:pPr>
              <a:defRPr/>
            </a:pPr>
            <a:fld id="{B1E0B3FC-EF4B-42DC-B185-B75FD28EC82C}" type="slidenum">
              <a:rPr lang="zh-CN" altLang="en-US"/>
              <a:pPr>
                <a:defRPr/>
              </a:pPr>
              <a:t>‹#›</a:t>
            </a:fld>
            <a:endParaRPr lang="zh-CN" altLang="en-US"/>
          </a:p>
        </p:txBody>
      </p:sp>
    </p:spTree>
    <p:extLst>
      <p:ext uri="{BB962C8B-B14F-4D97-AF65-F5344CB8AC3E}">
        <p14:creationId xmlns:p14="http://schemas.microsoft.com/office/powerpoint/2010/main" val="26096429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kumimoji="1" lang="zh-TW" altLang="en-US" smtClean="0"/>
          </a:p>
        </p:txBody>
      </p:sp>
      <p:sp>
        <p:nvSpPr>
          <p:cNvPr id="624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宋体" pitchFamily="2" charset="-122"/>
              </a:defRPr>
            </a:lvl1pPr>
            <a:lvl2pPr marL="742950" indent="-285750">
              <a:spcBef>
                <a:spcPct val="30000"/>
              </a:spcBef>
              <a:defRPr sz="1200">
                <a:solidFill>
                  <a:schemeClr val="tx1"/>
                </a:solidFill>
                <a:latin typeface="Calibri" pitchFamily="34" charset="0"/>
                <a:ea typeface="宋体" pitchFamily="2" charset="-122"/>
              </a:defRPr>
            </a:lvl2pPr>
            <a:lvl3pPr marL="1143000" indent="-228600">
              <a:spcBef>
                <a:spcPct val="30000"/>
              </a:spcBef>
              <a:defRPr sz="1200">
                <a:solidFill>
                  <a:schemeClr val="tx1"/>
                </a:solidFill>
                <a:latin typeface="Calibri" pitchFamily="34" charset="0"/>
                <a:ea typeface="宋体" pitchFamily="2" charset="-122"/>
              </a:defRPr>
            </a:lvl3pPr>
            <a:lvl4pPr marL="1600200" indent="-228600">
              <a:spcBef>
                <a:spcPct val="30000"/>
              </a:spcBef>
              <a:defRPr sz="1200">
                <a:solidFill>
                  <a:schemeClr val="tx1"/>
                </a:solidFill>
                <a:latin typeface="Calibri" pitchFamily="34" charset="0"/>
                <a:ea typeface="宋体" pitchFamily="2" charset="-122"/>
              </a:defRPr>
            </a:lvl4pPr>
            <a:lvl5pPr marL="2057400" indent="-228600">
              <a:spcBef>
                <a:spcPct val="30000"/>
              </a:spcBef>
              <a:defRPr sz="1200">
                <a:solidFill>
                  <a:schemeClr val="tx1"/>
                </a:solidFill>
                <a:latin typeface="Calibri" pitchFamily="34" charset="0"/>
                <a:ea typeface="宋体" pitchFamily="2" charset="-122"/>
              </a:defRPr>
            </a:lvl5pPr>
            <a:lvl6pPr marL="2514600" indent="-228600" defTabSz="457200" eaLnBrk="0" fontAlgn="base" hangingPunct="0">
              <a:spcBef>
                <a:spcPct val="30000"/>
              </a:spcBef>
              <a:spcAft>
                <a:spcPct val="0"/>
              </a:spcAft>
              <a:defRPr sz="1200">
                <a:solidFill>
                  <a:schemeClr val="tx1"/>
                </a:solidFill>
                <a:latin typeface="Calibri" pitchFamily="34" charset="0"/>
                <a:ea typeface="宋体" pitchFamily="2" charset="-122"/>
              </a:defRPr>
            </a:lvl6pPr>
            <a:lvl7pPr marL="2971800" indent="-228600" defTabSz="457200" eaLnBrk="0" fontAlgn="base" hangingPunct="0">
              <a:spcBef>
                <a:spcPct val="30000"/>
              </a:spcBef>
              <a:spcAft>
                <a:spcPct val="0"/>
              </a:spcAft>
              <a:defRPr sz="1200">
                <a:solidFill>
                  <a:schemeClr val="tx1"/>
                </a:solidFill>
                <a:latin typeface="Calibri" pitchFamily="34" charset="0"/>
                <a:ea typeface="宋体" pitchFamily="2" charset="-122"/>
              </a:defRPr>
            </a:lvl7pPr>
            <a:lvl8pPr marL="3429000" indent="-228600" defTabSz="457200" eaLnBrk="0" fontAlgn="base" hangingPunct="0">
              <a:spcBef>
                <a:spcPct val="30000"/>
              </a:spcBef>
              <a:spcAft>
                <a:spcPct val="0"/>
              </a:spcAft>
              <a:defRPr sz="1200">
                <a:solidFill>
                  <a:schemeClr val="tx1"/>
                </a:solidFill>
                <a:latin typeface="Calibri" pitchFamily="34" charset="0"/>
                <a:ea typeface="宋体" pitchFamily="2" charset="-122"/>
              </a:defRPr>
            </a:lvl8pPr>
            <a:lvl9pPr marL="3886200" indent="-228600" defTabSz="457200" eaLnBrk="0" fontAlgn="base" hangingPunct="0">
              <a:spcBef>
                <a:spcPct val="30000"/>
              </a:spcBef>
              <a:spcAft>
                <a:spcPct val="0"/>
              </a:spcAft>
              <a:defRPr sz="1200">
                <a:solidFill>
                  <a:schemeClr val="tx1"/>
                </a:solidFill>
                <a:latin typeface="Calibri" pitchFamily="34" charset="0"/>
                <a:ea typeface="宋体" pitchFamily="2" charset="-122"/>
              </a:defRPr>
            </a:lvl9pPr>
          </a:lstStyle>
          <a:p>
            <a:pPr>
              <a:spcBef>
                <a:spcPct val="0"/>
              </a:spcBef>
            </a:pPr>
            <a:fld id="{E6F9E4F4-FEEC-4835-AA00-3653617F12DF}" type="slidenum">
              <a:rPr lang="zh-CN" altLang="en-US" smtClean="0"/>
              <a:pPr>
                <a:spcBef>
                  <a:spcPct val="0"/>
                </a:spcBef>
              </a:pPr>
              <a:t>3</a:t>
            </a:fld>
            <a:endParaRPr lang="zh-CN" altLang="en-US" smtClean="0"/>
          </a:p>
        </p:txBody>
      </p:sp>
    </p:spTree>
    <p:extLst>
      <p:ext uri="{BB962C8B-B14F-4D97-AF65-F5344CB8AC3E}">
        <p14:creationId xmlns:p14="http://schemas.microsoft.com/office/powerpoint/2010/main" val="1333506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燈片圖像佔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備注佔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63492" name="幻燈片編號佔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宋体" pitchFamily="2" charset="-122"/>
              </a:defRPr>
            </a:lvl1pPr>
            <a:lvl2pPr marL="742950" indent="-285750">
              <a:spcBef>
                <a:spcPct val="30000"/>
              </a:spcBef>
              <a:defRPr sz="1200">
                <a:solidFill>
                  <a:schemeClr val="tx1"/>
                </a:solidFill>
                <a:latin typeface="Calibri" pitchFamily="34" charset="0"/>
                <a:ea typeface="宋体" pitchFamily="2" charset="-122"/>
              </a:defRPr>
            </a:lvl2pPr>
            <a:lvl3pPr marL="1143000" indent="-228600">
              <a:spcBef>
                <a:spcPct val="30000"/>
              </a:spcBef>
              <a:defRPr sz="1200">
                <a:solidFill>
                  <a:schemeClr val="tx1"/>
                </a:solidFill>
                <a:latin typeface="Calibri" pitchFamily="34" charset="0"/>
                <a:ea typeface="宋体" pitchFamily="2" charset="-122"/>
              </a:defRPr>
            </a:lvl3pPr>
            <a:lvl4pPr marL="1600200" indent="-228600">
              <a:spcBef>
                <a:spcPct val="30000"/>
              </a:spcBef>
              <a:defRPr sz="1200">
                <a:solidFill>
                  <a:schemeClr val="tx1"/>
                </a:solidFill>
                <a:latin typeface="Calibri" pitchFamily="34" charset="0"/>
                <a:ea typeface="宋体" pitchFamily="2" charset="-122"/>
              </a:defRPr>
            </a:lvl4pPr>
            <a:lvl5pPr marL="2057400" indent="-228600">
              <a:spcBef>
                <a:spcPct val="30000"/>
              </a:spcBef>
              <a:defRPr sz="1200">
                <a:solidFill>
                  <a:schemeClr val="tx1"/>
                </a:solidFill>
                <a:latin typeface="Calibri" pitchFamily="34" charset="0"/>
                <a:ea typeface="宋体" pitchFamily="2" charset="-122"/>
              </a:defRPr>
            </a:lvl5pPr>
            <a:lvl6pPr marL="2514600" indent="-228600" defTabSz="457200" eaLnBrk="0" fontAlgn="base" hangingPunct="0">
              <a:spcBef>
                <a:spcPct val="30000"/>
              </a:spcBef>
              <a:spcAft>
                <a:spcPct val="0"/>
              </a:spcAft>
              <a:defRPr sz="1200">
                <a:solidFill>
                  <a:schemeClr val="tx1"/>
                </a:solidFill>
                <a:latin typeface="Calibri" pitchFamily="34" charset="0"/>
                <a:ea typeface="宋体" pitchFamily="2" charset="-122"/>
              </a:defRPr>
            </a:lvl6pPr>
            <a:lvl7pPr marL="2971800" indent="-228600" defTabSz="457200" eaLnBrk="0" fontAlgn="base" hangingPunct="0">
              <a:spcBef>
                <a:spcPct val="30000"/>
              </a:spcBef>
              <a:spcAft>
                <a:spcPct val="0"/>
              </a:spcAft>
              <a:defRPr sz="1200">
                <a:solidFill>
                  <a:schemeClr val="tx1"/>
                </a:solidFill>
                <a:latin typeface="Calibri" pitchFamily="34" charset="0"/>
                <a:ea typeface="宋体" pitchFamily="2" charset="-122"/>
              </a:defRPr>
            </a:lvl7pPr>
            <a:lvl8pPr marL="3429000" indent="-228600" defTabSz="457200" eaLnBrk="0" fontAlgn="base" hangingPunct="0">
              <a:spcBef>
                <a:spcPct val="30000"/>
              </a:spcBef>
              <a:spcAft>
                <a:spcPct val="0"/>
              </a:spcAft>
              <a:defRPr sz="1200">
                <a:solidFill>
                  <a:schemeClr val="tx1"/>
                </a:solidFill>
                <a:latin typeface="Calibri" pitchFamily="34" charset="0"/>
                <a:ea typeface="宋体" pitchFamily="2" charset="-122"/>
              </a:defRPr>
            </a:lvl8pPr>
            <a:lvl9pPr marL="3886200" indent="-228600" defTabSz="457200" eaLnBrk="0" fontAlgn="base" hangingPunct="0">
              <a:spcBef>
                <a:spcPct val="30000"/>
              </a:spcBef>
              <a:spcAft>
                <a:spcPct val="0"/>
              </a:spcAft>
              <a:defRPr sz="1200">
                <a:solidFill>
                  <a:schemeClr val="tx1"/>
                </a:solidFill>
                <a:latin typeface="Calibri" pitchFamily="34" charset="0"/>
                <a:ea typeface="宋体" pitchFamily="2" charset="-122"/>
              </a:defRPr>
            </a:lvl9pPr>
          </a:lstStyle>
          <a:p>
            <a:pPr>
              <a:spcBef>
                <a:spcPct val="0"/>
              </a:spcBef>
            </a:pPr>
            <a:fld id="{780E5D31-6C32-4979-B148-0F53CAB5750F}" type="slidenum">
              <a:rPr lang="zh-CN" altLang="en-US" smtClean="0"/>
              <a:pPr>
                <a:spcBef>
                  <a:spcPct val="0"/>
                </a:spcBef>
              </a:pPr>
              <a:t>6</a:t>
            </a:fld>
            <a:endParaRPr lang="zh-CN" altLang="en-US" smtClean="0"/>
          </a:p>
        </p:txBody>
      </p:sp>
    </p:spTree>
    <p:extLst>
      <p:ext uri="{BB962C8B-B14F-4D97-AF65-F5344CB8AC3E}">
        <p14:creationId xmlns:p14="http://schemas.microsoft.com/office/powerpoint/2010/main" val="2155061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645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宋体" pitchFamily="2" charset="-122"/>
              </a:defRPr>
            </a:lvl1pPr>
            <a:lvl2pPr marL="742950" indent="-285750">
              <a:spcBef>
                <a:spcPct val="30000"/>
              </a:spcBef>
              <a:defRPr sz="1200">
                <a:solidFill>
                  <a:schemeClr val="tx1"/>
                </a:solidFill>
                <a:latin typeface="Calibri" pitchFamily="34" charset="0"/>
                <a:ea typeface="宋体" pitchFamily="2" charset="-122"/>
              </a:defRPr>
            </a:lvl2pPr>
            <a:lvl3pPr marL="1143000" indent="-228600">
              <a:spcBef>
                <a:spcPct val="30000"/>
              </a:spcBef>
              <a:defRPr sz="1200">
                <a:solidFill>
                  <a:schemeClr val="tx1"/>
                </a:solidFill>
                <a:latin typeface="Calibri" pitchFamily="34" charset="0"/>
                <a:ea typeface="宋体" pitchFamily="2" charset="-122"/>
              </a:defRPr>
            </a:lvl3pPr>
            <a:lvl4pPr marL="1600200" indent="-228600">
              <a:spcBef>
                <a:spcPct val="30000"/>
              </a:spcBef>
              <a:defRPr sz="1200">
                <a:solidFill>
                  <a:schemeClr val="tx1"/>
                </a:solidFill>
                <a:latin typeface="Calibri" pitchFamily="34" charset="0"/>
                <a:ea typeface="宋体" pitchFamily="2" charset="-122"/>
              </a:defRPr>
            </a:lvl4pPr>
            <a:lvl5pPr marL="2057400" indent="-228600">
              <a:spcBef>
                <a:spcPct val="30000"/>
              </a:spcBef>
              <a:defRPr sz="1200">
                <a:solidFill>
                  <a:schemeClr val="tx1"/>
                </a:solidFill>
                <a:latin typeface="Calibri" pitchFamily="34" charset="0"/>
                <a:ea typeface="宋体" pitchFamily="2" charset="-122"/>
              </a:defRPr>
            </a:lvl5pPr>
            <a:lvl6pPr marL="2514600" indent="-228600" defTabSz="457200" eaLnBrk="0" fontAlgn="base" hangingPunct="0">
              <a:spcBef>
                <a:spcPct val="30000"/>
              </a:spcBef>
              <a:spcAft>
                <a:spcPct val="0"/>
              </a:spcAft>
              <a:defRPr sz="1200">
                <a:solidFill>
                  <a:schemeClr val="tx1"/>
                </a:solidFill>
                <a:latin typeface="Calibri" pitchFamily="34" charset="0"/>
                <a:ea typeface="宋体" pitchFamily="2" charset="-122"/>
              </a:defRPr>
            </a:lvl6pPr>
            <a:lvl7pPr marL="2971800" indent="-228600" defTabSz="457200" eaLnBrk="0" fontAlgn="base" hangingPunct="0">
              <a:spcBef>
                <a:spcPct val="30000"/>
              </a:spcBef>
              <a:spcAft>
                <a:spcPct val="0"/>
              </a:spcAft>
              <a:defRPr sz="1200">
                <a:solidFill>
                  <a:schemeClr val="tx1"/>
                </a:solidFill>
                <a:latin typeface="Calibri" pitchFamily="34" charset="0"/>
                <a:ea typeface="宋体" pitchFamily="2" charset="-122"/>
              </a:defRPr>
            </a:lvl7pPr>
            <a:lvl8pPr marL="3429000" indent="-228600" defTabSz="457200" eaLnBrk="0" fontAlgn="base" hangingPunct="0">
              <a:spcBef>
                <a:spcPct val="30000"/>
              </a:spcBef>
              <a:spcAft>
                <a:spcPct val="0"/>
              </a:spcAft>
              <a:defRPr sz="1200">
                <a:solidFill>
                  <a:schemeClr val="tx1"/>
                </a:solidFill>
                <a:latin typeface="Calibri" pitchFamily="34" charset="0"/>
                <a:ea typeface="宋体" pitchFamily="2" charset="-122"/>
              </a:defRPr>
            </a:lvl8pPr>
            <a:lvl9pPr marL="3886200" indent="-228600" defTabSz="457200" eaLnBrk="0" fontAlgn="base" hangingPunct="0">
              <a:spcBef>
                <a:spcPct val="30000"/>
              </a:spcBef>
              <a:spcAft>
                <a:spcPct val="0"/>
              </a:spcAft>
              <a:defRPr sz="1200">
                <a:solidFill>
                  <a:schemeClr val="tx1"/>
                </a:solidFill>
                <a:latin typeface="Calibri" pitchFamily="34" charset="0"/>
                <a:ea typeface="宋体" pitchFamily="2" charset="-122"/>
              </a:defRPr>
            </a:lvl9pPr>
          </a:lstStyle>
          <a:p>
            <a:pPr>
              <a:spcBef>
                <a:spcPct val="0"/>
              </a:spcBef>
            </a:pPr>
            <a:fld id="{83CA7EF7-3589-4C04-AE6B-4A152943149A}" type="slidenum">
              <a:rPr lang="zh-CN" altLang="en-US" smtClean="0"/>
              <a:pPr>
                <a:spcBef>
                  <a:spcPct val="0"/>
                </a:spcBef>
              </a:pPr>
              <a:t>25</a:t>
            </a:fld>
            <a:endParaRPr lang="zh-CN" altLang="en-US" smtClean="0"/>
          </a:p>
        </p:txBody>
      </p:sp>
    </p:spTree>
    <p:extLst>
      <p:ext uri="{BB962C8B-B14F-4D97-AF65-F5344CB8AC3E}">
        <p14:creationId xmlns:p14="http://schemas.microsoft.com/office/powerpoint/2010/main" val="1222477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幻燈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點按此處編輯母版標題風格</a:t>
            </a:r>
            <a:endParaRPr lang="zh-CN"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點按此處添加母版副標題</a:t>
            </a:r>
            <a:endParaRPr lang="zh-CN" altLang="en-US"/>
          </a:p>
        </p:txBody>
      </p:sp>
      <p:sp>
        <p:nvSpPr>
          <p:cNvPr id="4" name="日期佔位符 3"/>
          <p:cNvSpPr>
            <a:spLocks noGrp="1"/>
          </p:cNvSpPr>
          <p:nvPr>
            <p:ph type="dt" sz="half" idx="10"/>
          </p:nvPr>
        </p:nvSpPr>
        <p:spPr/>
        <p:txBody>
          <a:bodyPr/>
          <a:lstStyle>
            <a:lvl1pPr>
              <a:defRPr/>
            </a:lvl1pPr>
          </a:lstStyle>
          <a:p>
            <a:pPr>
              <a:defRPr/>
            </a:pPr>
            <a:fld id="{1F82475D-8389-45BF-8479-22968CCBA5DB}" type="datetime1">
              <a:rPr lang="zh-CN" altLang="en-US"/>
              <a:pPr>
                <a:defRPr/>
              </a:pPr>
              <a:t>2019/11/25</a:t>
            </a:fld>
            <a:endParaRPr lang="zh-CN" altLang="en-US"/>
          </a:p>
        </p:txBody>
      </p:sp>
      <p:sp>
        <p:nvSpPr>
          <p:cNvPr id="5" name="頁腳佔位符 4"/>
          <p:cNvSpPr>
            <a:spLocks noGrp="1"/>
          </p:cNvSpPr>
          <p:nvPr>
            <p:ph type="ftr" sz="quarter" idx="11"/>
          </p:nvPr>
        </p:nvSpPr>
        <p:spPr/>
        <p:txBody>
          <a:bodyPr/>
          <a:lstStyle>
            <a:lvl1pPr>
              <a:defRPr/>
            </a:lvl1pPr>
          </a:lstStyle>
          <a:p>
            <a:pPr>
              <a:defRPr/>
            </a:pPr>
            <a:endParaRPr lang="zh-CN" altLang="en-US"/>
          </a:p>
        </p:txBody>
      </p:sp>
      <p:sp>
        <p:nvSpPr>
          <p:cNvPr id="6" name="幻燈片編號佔位符 5"/>
          <p:cNvSpPr>
            <a:spLocks noGrp="1"/>
          </p:cNvSpPr>
          <p:nvPr>
            <p:ph type="sldNum" sz="quarter" idx="12"/>
          </p:nvPr>
        </p:nvSpPr>
        <p:spPr/>
        <p:txBody>
          <a:bodyPr/>
          <a:lstStyle>
            <a:lvl1pPr>
              <a:defRPr/>
            </a:lvl1pPr>
          </a:lstStyle>
          <a:p>
            <a:pPr>
              <a:defRPr/>
            </a:pPr>
            <a:fld id="{0FF92594-204F-4CE3-9D9B-3E9F71E5F0F4}" type="slidenum">
              <a:rPr lang="zh-CN" altLang="en-US"/>
              <a:pPr>
                <a:defRPr/>
              </a:pPr>
              <a:t>‹#›</a:t>
            </a:fld>
            <a:endParaRPr lang="zh-CN" altLang="en-US" dirty="0"/>
          </a:p>
        </p:txBody>
      </p:sp>
    </p:spTree>
    <p:extLst>
      <p:ext uri="{BB962C8B-B14F-4D97-AF65-F5344CB8AC3E}">
        <p14:creationId xmlns:p14="http://schemas.microsoft.com/office/powerpoint/2010/main" val="984667966"/>
      </p:ext>
    </p:extLst>
  </p:cSld>
  <p:clrMapOvr>
    <a:masterClrMapping/>
  </p:clrMapOvr>
  <p:transition advTm="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和縱向文本">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點按此處編輯母版標題風格</a:t>
            </a:r>
            <a:endParaRPr lang="zh-CN" altLang="en-US"/>
          </a:p>
        </p:txBody>
      </p:sp>
      <p:sp>
        <p:nvSpPr>
          <p:cNvPr id="3" name="縱向標題佔位符 2"/>
          <p:cNvSpPr>
            <a:spLocks noGrp="1"/>
          </p:cNvSpPr>
          <p:nvPr>
            <p:ph type="body" orient="vert" idx="1"/>
          </p:nvPr>
        </p:nvSpPr>
        <p:spPr/>
        <p:txBody>
          <a:bodyPr vert="eaVert"/>
          <a:lstStyle/>
          <a:p>
            <a:pPr lvl="0"/>
            <a:r>
              <a:rPr lang="zh-TW" altLang="en-US" smtClean="0"/>
              <a:t>點按此處編輯文本風格</a:t>
            </a:r>
          </a:p>
          <a:p>
            <a:pPr lvl="1"/>
            <a:r>
              <a:rPr lang="zh-TW" altLang="en-US" smtClean="0"/>
              <a:t>第二級</a:t>
            </a:r>
          </a:p>
          <a:p>
            <a:pPr lvl="2"/>
            <a:r>
              <a:rPr lang="zh-TW" altLang="en-US" smtClean="0"/>
              <a:t>第三級</a:t>
            </a:r>
          </a:p>
          <a:p>
            <a:pPr lvl="3"/>
            <a:r>
              <a:rPr lang="zh-TW" altLang="en-US" smtClean="0"/>
              <a:t>第四級</a:t>
            </a:r>
          </a:p>
          <a:p>
            <a:pPr lvl="4"/>
            <a:r>
              <a:rPr lang="zh-TW" altLang="en-US" smtClean="0"/>
              <a:t>第五級</a:t>
            </a:r>
            <a:endParaRPr lang="zh-CN" altLang="en-US"/>
          </a:p>
        </p:txBody>
      </p:sp>
      <p:sp>
        <p:nvSpPr>
          <p:cNvPr id="4" name="日期佔位符 3"/>
          <p:cNvSpPr>
            <a:spLocks noGrp="1"/>
          </p:cNvSpPr>
          <p:nvPr>
            <p:ph type="dt" sz="half" idx="10"/>
          </p:nvPr>
        </p:nvSpPr>
        <p:spPr/>
        <p:txBody>
          <a:bodyPr/>
          <a:lstStyle>
            <a:lvl1pPr>
              <a:defRPr smtClean="0"/>
            </a:lvl1pPr>
          </a:lstStyle>
          <a:p>
            <a:pPr>
              <a:defRPr/>
            </a:pPr>
            <a:fld id="{708FF1C3-5031-4498-A2EB-46E017613164}" type="datetime1">
              <a:rPr lang="zh-CN" altLang="en-US"/>
              <a:pPr>
                <a:defRPr/>
              </a:pPr>
              <a:t>2019/11/25</a:t>
            </a:fld>
            <a:endParaRPr lang="zh-CN" altLang="en-US"/>
          </a:p>
        </p:txBody>
      </p:sp>
      <p:sp>
        <p:nvSpPr>
          <p:cNvPr id="5" name="頁腳佔位符 4"/>
          <p:cNvSpPr>
            <a:spLocks noGrp="1"/>
          </p:cNvSpPr>
          <p:nvPr>
            <p:ph type="ftr" sz="quarter" idx="11"/>
          </p:nvPr>
        </p:nvSpPr>
        <p:spPr/>
        <p:txBody>
          <a:bodyPr/>
          <a:lstStyle>
            <a:lvl1pPr>
              <a:defRPr/>
            </a:lvl1pPr>
          </a:lstStyle>
          <a:p>
            <a:pPr>
              <a:defRPr/>
            </a:pPr>
            <a:endParaRPr lang="zh-CN" altLang="en-US"/>
          </a:p>
        </p:txBody>
      </p:sp>
      <p:sp>
        <p:nvSpPr>
          <p:cNvPr id="6" name="幻燈片編號佔位符 5"/>
          <p:cNvSpPr>
            <a:spLocks noGrp="1"/>
          </p:cNvSpPr>
          <p:nvPr>
            <p:ph type="sldNum" sz="quarter" idx="12"/>
          </p:nvPr>
        </p:nvSpPr>
        <p:spPr>
          <a:xfrm>
            <a:off x="6553200" y="6356350"/>
            <a:ext cx="2133600" cy="365125"/>
          </a:xfrm>
        </p:spPr>
        <p:txBody>
          <a:bodyPr/>
          <a:lstStyle>
            <a:lvl1pPr>
              <a:defRPr/>
            </a:lvl1pPr>
          </a:lstStyle>
          <a:p>
            <a:pPr>
              <a:defRPr/>
            </a:pPr>
            <a:fld id="{6F9DF74C-7BB9-4665-B742-8B044200E56B}" type="slidenum">
              <a:rPr lang="zh-CN" altLang="en-US"/>
              <a:pPr>
                <a:defRPr/>
              </a:pPr>
              <a:t>‹#›</a:t>
            </a:fld>
            <a:endParaRPr lang="zh-CN" altLang="en-US"/>
          </a:p>
        </p:txBody>
      </p:sp>
    </p:spTree>
    <p:extLst>
      <p:ext uri="{BB962C8B-B14F-4D97-AF65-F5344CB8AC3E}">
        <p14:creationId xmlns:p14="http://schemas.microsoft.com/office/powerpoint/2010/main" val="1358526555"/>
      </p:ext>
    </p:extLst>
  </p:cSld>
  <p:clrMapOvr>
    <a:masterClrMapping/>
  </p:clrMapOvr>
  <p:transition advTm="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縱向標題和文本">
    <p:spTree>
      <p:nvGrpSpPr>
        <p:cNvPr id="1" name=""/>
        <p:cNvGrpSpPr/>
        <p:nvPr/>
      </p:nvGrpSpPr>
      <p:grpSpPr>
        <a:xfrm>
          <a:off x="0" y="0"/>
          <a:ext cx="0" cy="0"/>
          <a:chOff x="0" y="0"/>
          <a:chExt cx="0" cy="0"/>
        </a:xfrm>
      </p:grpSpPr>
      <p:sp>
        <p:nvSpPr>
          <p:cNvPr id="2" name="縱向標題 1"/>
          <p:cNvSpPr>
            <a:spLocks noGrp="1"/>
          </p:cNvSpPr>
          <p:nvPr>
            <p:ph type="title" orient="vert"/>
          </p:nvPr>
        </p:nvSpPr>
        <p:spPr>
          <a:xfrm>
            <a:off x="6629400" y="274638"/>
            <a:ext cx="2057400" cy="5851525"/>
          </a:xfrm>
        </p:spPr>
        <p:txBody>
          <a:bodyPr vert="eaVert"/>
          <a:lstStyle/>
          <a:p>
            <a:r>
              <a:rPr lang="zh-TW" altLang="en-US" smtClean="0"/>
              <a:t>點按此處編輯母版標題風格</a:t>
            </a:r>
            <a:endParaRPr lang="zh-CN" altLang="en-US"/>
          </a:p>
        </p:txBody>
      </p:sp>
      <p:sp>
        <p:nvSpPr>
          <p:cNvPr id="3" name="縱向標題佔位符 2"/>
          <p:cNvSpPr>
            <a:spLocks noGrp="1"/>
          </p:cNvSpPr>
          <p:nvPr>
            <p:ph type="body" orient="vert" idx="1"/>
          </p:nvPr>
        </p:nvSpPr>
        <p:spPr>
          <a:xfrm>
            <a:off x="457200" y="274638"/>
            <a:ext cx="6019800" cy="5851525"/>
          </a:xfrm>
        </p:spPr>
        <p:txBody>
          <a:bodyPr vert="eaVert"/>
          <a:lstStyle/>
          <a:p>
            <a:pPr lvl="0"/>
            <a:r>
              <a:rPr lang="zh-TW" altLang="en-US" smtClean="0"/>
              <a:t>點按此處編輯文本風格</a:t>
            </a:r>
          </a:p>
          <a:p>
            <a:pPr lvl="1"/>
            <a:r>
              <a:rPr lang="zh-TW" altLang="en-US" smtClean="0"/>
              <a:t>第二級</a:t>
            </a:r>
          </a:p>
          <a:p>
            <a:pPr lvl="2"/>
            <a:r>
              <a:rPr lang="zh-TW" altLang="en-US" smtClean="0"/>
              <a:t>第三級</a:t>
            </a:r>
          </a:p>
          <a:p>
            <a:pPr lvl="3"/>
            <a:r>
              <a:rPr lang="zh-TW" altLang="en-US" smtClean="0"/>
              <a:t>第四級</a:t>
            </a:r>
          </a:p>
          <a:p>
            <a:pPr lvl="4"/>
            <a:r>
              <a:rPr lang="zh-TW" altLang="en-US" smtClean="0"/>
              <a:t>第五級</a:t>
            </a:r>
            <a:endParaRPr lang="zh-CN" altLang="en-US"/>
          </a:p>
        </p:txBody>
      </p:sp>
      <p:sp>
        <p:nvSpPr>
          <p:cNvPr id="4" name="日期佔位符 3"/>
          <p:cNvSpPr>
            <a:spLocks noGrp="1"/>
          </p:cNvSpPr>
          <p:nvPr>
            <p:ph type="dt" sz="half" idx="10"/>
          </p:nvPr>
        </p:nvSpPr>
        <p:spPr/>
        <p:txBody>
          <a:bodyPr/>
          <a:lstStyle>
            <a:lvl1pPr>
              <a:defRPr smtClean="0"/>
            </a:lvl1pPr>
          </a:lstStyle>
          <a:p>
            <a:pPr>
              <a:defRPr/>
            </a:pPr>
            <a:fld id="{B12E8D72-DEEA-45C2-9AD9-C5F384670F11}" type="datetime1">
              <a:rPr lang="zh-CN" altLang="en-US"/>
              <a:pPr>
                <a:defRPr/>
              </a:pPr>
              <a:t>2019/11/25</a:t>
            </a:fld>
            <a:endParaRPr lang="zh-CN" altLang="en-US"/>
          </a:p>
        </p:txBody>
      </p:sp>
      <p:sp>
        <p:nvSpPr>
          <p:cNvPr id="5" name="頁腳佔位符 4"/>
          <p:cNvSpPr>
            <a:spLocks noGrp="1"/>
          </p:cNvSpPr>
          <p:nvPr>
            <p:ph type="ftr" sz="quarter" idx="11"/>
          </p:nvPr>
        </p:nvSpPr>
        <p:spPr/>
        <p:txBody>
          <a:bodyPr/>
          <a:lstStyle>
            <a:lvl1pPr>
              <a:defRPr/>
            </a:lvl1pPr>
          </a:lstStyle>
          <a:p>
            <a:pPr>
              <a:defRPr/>
            </a:pPr>
            <a:endParaRPr lang="zh-CN" altLang="en-US"/>
          </a:p>
        </p:txBody>
      </p:sp>
      <p:sp>
        <p:nvSpPr>
          <p:cNvPr id="6" name="幻燈片編號佔位符 5"/>
          <p:cNvSpPr>
            <a:spLocks noGrp="1"/>
          </p:cNvSpPr>
          <p:nvPr>
            <p:ph type="sldNum" sz="quarter" idx="12"/>
          </p:nvPr>
        </p:nvSpPr>
        <p:spPr>
          <a:xfrm>
            <a:off x="6553200" y="6356350"/>
            <a:ext cx="2133600" cy="365125"/>
          </a:xfrm>
        </p:spPr>
        <p:txBody>
          <a:bodyPr/>
          <a:lstStyle>
            <a:lvl1pPr>
              <a:defRPr/>
            </a:lvl1pPr>
          </a:lstStyle>
          <a:p>
            <a:pPr>
              <a:defRPr/>
            </a:pPr>
            <a:fld id="{5752D19B-C9DB-4677-84C7-DBDD7EE5EAED}" type="slidenum">
              <a:rPr lang="zh-CN" altLang="en-US"/>
              <a:pPr>
                <a:defRPr/>
              </a:pPr>
              <a:t>‹#›</a:t>
            </a:fld>
            <a:endParaRPr lang="zh-CN" altLang="en-US"/>
          </a:p>
        </p:txBody>
      </p:sp>
    </p:spTree>
    <p:extLst>
      <p:ext uri="{BB962C8B-B14F-4D97-AF65-F5344CB8AC3E}">
        <p14:creationId xmlns:p14="http://schemas.microsoft.com/office/powerpoint/2010/main" val="1789348757"/>
      </p:ext>
    </p:extLst>
  </p:cSld>
  <p:clrMapOvr>
    <a:masterClrMapping/>
  </p:clrMapOvr>
  <p:transition advTm="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和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點按此處編輯母版標題風格</a:t>
            </a:r>
            <a:endParaRPr lang="zh-CN" altLang="en-US"/>
          </a:p>
        </p:txBody>
      </p:sp>
      <p:sp>
        <p:nvSpPr>
          <p:cNvPr id="3" name="內容佔位符 2"/>
          <p:cNvSpPr>
            <a:spLocks noGrp="1"/>
          </p:cNvSpPr>
          <p:nvPr>
            <p:ph idx="1"/>
          </p:nvPr>
        </p:nvSpPr>
        <p:spPr/>
        <p:txBody>
          <a:bodyPr/>
          <a:lstStyle/>
          <a:p>
            <a:pPr lvl="0"/>
            <a:r>
              <a:rPr lang="zh-TW" altLang="en-US" smtClean="0"/>
              <a:t>點按此處編輯文本風格</a:t>
            </a:r>
          </a:p>
          <a:p>
            <a:pPr lvl="1"/>
            <a:r>
              <a:rPr lang="zh-TW" altLang="en-US" smtClean="0"/>
              <a:t>第二級</a:t>
            </a:r>
          </a:p>
          <a:p>
            <a:pPr lvl="2"/>
            <a:r>
              <a:rPr lang="zh-TW" altLang="en-US" smtClean="0"/>
              <a:t>第三級</a:t>
            </a:r>
          </a:p>
          <a:p>
            <a:pPr lvl="3"/>
            <a:r>
              <a:rPr lang="zh-TW" altLang="en-US" smtClean="0"/>
              <a:t>第四級</a:t>
            </a:r>
          </a:p>
          <a:p>
            <a:pPr lvl="4"/>
            <a:r>
              <a:rPr lang="zh-TW" altLang="en-US" smtClean="0"/>
              <a:t>第五級</a:t>
            </a:r>
            <a:endParaRPr lang="zh-CN" altLang="en-US"/>
          </a:p>
        </p:txBody>
      </p:sp>
      <p:sp>
        <p:nvSpPr>
          <p:cNvPr id="4" name="日期佔位符 3"/>
          <p:cNvSpPr>
            <a:spLocks noGrp="1"/>
          </p:cNvSpPr>
          <p:nvPr>
            <p:ph type="dt" sz="half" idx="10"/>
          </p:nvPr>
        </p:nvSpPr>
        <p:spPr/>
        <p:txBody>
          <a:bodyPr/>
          <a:lstStyle>
            <a:lvl1pPr>
              <a:defRPr/>
            </a:lvl1pPr>
          </a:lstStyle>
          <a:p>
            <a:pPr>
              <a:defRPr/>
            </a:pPr>
            <a:fld id="{CCF7BA0E-556C-437A-B927-5980143E298B}" type="datetime1">
              <a:rPr lang="zh-CN" altLang="en-US"/>
              <a:pPr>
                <a:defRPr/>
              </a:pPr>
              <a:t>2019/11/25</a:t>
            </a:fld>
            <a:endParaRPr lang="zh-CN" altLang="en-US"/>
          </a:p>
        </p:txBody>
      </p:sp>
      <p:sp>
        <p:nvSpPr>
          <p:cNvPr id="5" name="頁腳佔位符 4"/>
          <p:cNvSpPr>
            <a:spLocks noGrp="1"/>
          </p:cNvSpPr>
          <p:nvPr>
            <p:ph type="ftr" sz="quarter" idx="11"/>
          </p:nvPr>
        </p:nvSpPr>
        <p:spPr/>
        <p:txBody>
          <a:bodyPr/>
          <a:lstStyle>
            <a:lvl1pPr>
              <a:defRPr/>
            </a:lvl1pPr>
          </a:lstStyle>
          <a:p>
            <a:pPr>
              <a:defRPr/>
            </a:pPr>
            <a:endParaRPr lang="zh-CN" altLang="en-US"/>
          </a:p>
        </p:txBody>
      </p:sp>
      <p:sp>
        <p:nvSpPr>
          <p:cNvPr id="6" name="幻燈片編號佔位符 5"/>
          <p:cNvSpPr>
            <a:spLocks noGrp="1"/>
          </p:cNvSpPr>
          <p:nvPr>
            <p:ph type="sldNum" sz="quarter" idx="12"/>
          </p:nvPr>
        </p:nvSpPr>
        <p:spPr/>
        <p:txBody>
          <a:bodyPr/>
          <a:lstStyle>
            <a:lvl1pPr>
              <a:defRPr/>
            </a:lvl1pPr>
          </a:lstStyle>
          <a:p>
            <a:pPr>
              <a:defRPr/>
            </a:pPr>
            <a:fld id="{2E44F7F9-9640-48E3-BF91-037B7C76700C}" type="slidenum">
              <a:rPr lang="zh-CN" altLang="en-US"/>
              <a:pPr>
                <a:defRPr/>
              </a:pPr>
              <a:t>‹#›</a:t>
            </a:fld>
            <a:endParaRPr lang="zh-CN" altLang="en-US" dirty="0"/>
          </a:p>
        </p:txBody>
      </p:sp>
    </p:spTree>
    <p:extLst>
      <p:ext uri="{BB962C8B-B14F-4D97-AF65-F5344CB8AC3E}">
        <p14:creationId xmlns:p14="http://schemas.microsoft.com/office/powerpoint/2010/main" val="3659289273"/>
      </p:ext>
    </p:extLst>
  </p:cSld>
  <p:clrMapOvr>
    <a:masterClrMapping/>
  </p:clrMapOvr>
  <p:transition advTm="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部分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點按此處編輯母版標題風格</a:t>
            </a:r>
            <a:endParaRPr lang="zh-CN" altLang="en-US"/>
          </a:p>
        </p:txBody>
      </p:sp>
      <p:sp>
        <p:nvSpPr>
          <p:cNvPr id="3" name="文本佔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點按此處編輯文本風格</a:t>
            </a:r>
          </a:p>
        </p:txBody>
      </p:sp>
      <p:sp>
        <p:nvSpPr>
          <p:cNvPr id="4" name="日期佔位符 3"/>
          <p:cNvSpPr>
            <a:spLocks noGrp="1"/>
          </p:cNvSpPr>
          <p:nvPr>
            <p:ph type="dt" sz="half" idx="10"/>
          </p:nvPr>
        </p:nvSpPr>
        <p:spPr/>
        <p:txBody>
          <a:bodyPr/>
          <a:lstStyle>
            <a:lvl1pPr>
              <a:defRPr/>
            </a:lvl1pPr>
          </a:lstStyle>
          <a:p>
            <a:pPr>
              <a:defRPr/>
            </a:pPr>
            <a:fld id="{58907AF7-D7DD-496B-9508-99A13E3A6EFD}" type="datetime1">
              <a:rPr lang="zh-CN" altLang="en-US"/>
              <a:pPr>
                <a:defRPr/>
              </a:pPr>
              <a:t>2019/11/25</a:t>
            </a:fld>
            <a:endParaRPr lang="zh-CN" altLang="en-US"/>
          </a:p>
        </p:txBody>
      </p:sp>
      <p:sp>
        <p:nvSpPr>
          <p:cNvPr id="5" name="頁腳佔位符 4"/>
          <p:cNvSpPr>
            <a:spLocks noGrp="1"/>
          </p:cNvSpPr>
          <p:nvPr>
            <p:ph type="ftr" sz="quarter" idx="11"/>
          </p:nvPr>
        </p:nvSpPr>
        <p:spPr/>
        <p:txBody>
          <a:bodyPr/>
          <a:lstStyle>
            <a:lvl1pPr>
              <a:defRPr/>
            </a:lvl1pPr>
          </a:lstStyle>
          <a:p>
            <a:pPr>
              <a:defRPr/>
            </a:pPr>
            <a:endParaRPr lang="zh-CN" altLang="en-US"/>
          </a:p>
        </p:txBody>
      </p:sp>
      <p:sp>
        <p:nvSpPr>
          <p:cNvPr id="6" name="幻燈片編號佔位符 5"/>
          <p:cNvSpPr>
            <a:spLocks noGrp="1"/>
          </p:cNvSpPr>
          <p:nvPr>
            <p:ph type="sldNum" sz="quarter" idx="12"/>
          </p:nvPr>
        </p:nvSpPr>
        <p:spPr/>
        <p:txBody>
          <a:bodyPr/>
          <a:lstStyle>
            <a:lvl1pPr>
              <a:defRPr/>
            </a:lvl1pPr>
          </a:lstStyle>
          <a:p>
            <a:pPr>
              <a:defRPr/>
            </a:pPr>
            <a:fld id="{9EB8A536-1C7E-40CF-8B4C-337CC81A1B84}" type="slidenum">
              <a:rPr lang="zh-CN" altLang="en-US"/>
              <a:pPr>
                <a:defRPr/>
              </a:pPr>
              <a:t>‹#›</a:t>
            </a:fld>
            <a:endParaRPr lang="zh-CN" altLang="en-US" dirty="0"/>
          </a:p>
        </p:txBody>
      </p:sp>
    </p:spTree>
    <p:extLst>
      <p:ext uri="{BB962C8B-B14F-4D97-AF65-F5344CB8AC3E}">
        <p14:creationId xmlns:p14="http://schemas.microsoft.com/office/powerpoint/2010/main" val="943728748"/>
      </p:ext>
    </p:extLst>
  </p:cSld>
  <p:clrMapOvr>
    <a:masterClrMapping/>
  </p:clrMapOvr>
  <p:transition advTm="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個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點按此處編輯母版標題風格</a:t>
            </a:r>
            <a:endParaRPr lang="zh-CN" altLang="en-US"/>
          </a:p>
        </p:txBody>
      </p:sp>
      <p:sp>
        <p:nvSpPr>
          <p:cNvPr id="3" name="內容佔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點按此處編輯文本風格</a:t>
            </a:r>
          </a:p>
          <a:p>
            <a:pPr lvl="1"/>
            <a:r>
              <a:rPr lang="zh-TW" altLang="en-US" smtClean="0"/>
              <a:t>第二級</a:t>
            </a:r>
          </a:p>
          <a:p>
            <a:pPr lvl="2"/>
            <a:r>
              <a:rPr lang="zh-TW" altLang="en-US" smtClean="0"/>
              <a:t>第三級</a:t>
            </a:r>
          </a:p>
          <a:p>
            <a:pPr lvl="3"/>
            <a:r>
              <a:rPr lang="zh-TW" altLang="en-US" smtClean="0"/>
              <a:t>第四級</a:t>
            </a:r>
          </a:p>
          <a:p>
            <a:pPr lvl="4"/>
            <a:r>
              <a:rPr lang="zh-TW" altLang="en-US" smtClean="0"/>
              <a:t>第五級</a:t>
            </a:r>
            <a:endParaRPr lang="zh-CN" altLang="en-US"/>
          </a:p>
        </p:txBody>
      </p:sp>
      <p:sp>
        <p:nvSpPr>
          <p:cNvPr id="4" name="內容佔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點按此處編輯文本風格</a:t>
            </a:r>
          </a:p>
          <a:p>
            <a:pPr lvl="1"/>
            <a:r>
              <a:rPr lang="zh-TW" altLang="en-US" smtClean="0"/>
              <a:t>第二級</a:t>
            </a:r>
          </a:p>
          <a:p>
            <a:pPr lvl="2"/>
            <a:r>
              <a:rPr lang="zh-TW" altLang="en-US" smtClean="0"/>
              <a:t>第三級</a:t>
            </a:r>
          </a:p>
          <a:p>
            <a:pPr lvl="3"/>
            <a:r>
              <a:rPr lang="zh-TW" altLang="en-US" smtClean="0"/>
              <a:t>第四級</a:t>
            </a:r>
          </a:p>
          <a:p>
            <a:pPr lvl="4"/>
            <a:r>
              <a:rPr lang="zh-TW" altLang="en-US" smtClean="0"/>
              <a:t>第五級</a:t>
            </a:r>
            <a:endParaRPr lang="zh-CN" altLang="en-US"/>
          </a:p>
        </p:txBody>
      </p:sp>
      <p:sp>
        <p:nvSpPr>
          <p:cNvPr id="5" name="日期佔位符 3"/>
          <p:cNvSpPr>
            <a:spLocks noGrp="1"/>
          </p:cNvSpPr>
          <p:nvPr>
            <p:ph type="dt" sz="half" idx="10"/>
          </p:nvPr>
        </p:nvSpPr>
        <p:spPr/>
        <p:txBody>
          <a:bodyPr/>
          <a:lstStyle>
            <a:lvl1pPr>
              <a:defRPr/>
            </a:lvl1pPr>
          </a:lstStyle>
          <a:p>
            <a:pPr>
              <a:defRPr/>
            </a:pPr>
            <a:fld id="{ECA3F18F-D0EA-4682-BC62-AE80224E0676}" type="datetime1">
              <a:rPr lang="zh-CN" altLang="en-US"/>
              <a:pPr>
                <a:defRPr/>
              </a:pPr>
              <a:t>2019/11/25</a:t>
            </a:fld>
            <a:endParaRPr lang="zh-CN" altLang="en-US"/>
          </a:p>
        </p:txBody>
      </p:sp>
      <p:sp>
        <p:nvSpPr>
          <p:cNvPr id="6" name="頁腳佔位符 4"/>
          <p:cNvSpPr>
            <a:spLocks noGrp="1"/>
          </p:cNvSpPr>
          <p:nvPr>
            <p:ph type="ftr" sz="quarter" idx="11"/>
          </p:nvPr>
        </p:nvSpPr>
        <p:spPr/>
        <p:txBody>
          <a:bodyPr/>
          <a:lstStyle>
            <a:lvl1pPr>
              <a:defRPr/>
            </a:lvl1pPr>
          </a:lstStyle>
          <a:p>
            <a:pPr>
              <a:defRPr/>
            </a:pPr>
            <a:endParaRPr lang="zh-CN" altLang="en-US"/>
          </a:p>
        </p:txBody>
      </p:sp>
      <p:sp>
        <p:nvSpPr>
          <p:cNvPr id="7" name="幻燈片編號佔位符 5"/>
          <p:cNvSpPr>
            <a:spLocks noGrp="1"/>
          </p:cNvSpPr>
          <p:nvPr>
            <p:ph type="sldNum" sz="quarter" idx="12"/>
          </p:nvPr>
        </p:nvSpPr>
        <p:spPr/>
        <p:txBody>
          <a:bodyPr/>
          <a:lstStyle>
            <a:lvl1pPr>
              <a:defRPr/>
            </a:lvl1pPr>
          </a:lstStyle>
          <a:p>
            <a:pPr>
              <a:defRPr/>
            </a:pPr>
            <a:fld id="{BC773128-2272-434C-8620-EA706F34BEFB}" type="slidenum">
              <a:rPr lang="zh-CN" altLang="en-US"/>
              <a:pPr>
                <a:defRPr/>
              </a:pPr>
              <a:t>‹#›</a:t>
            </a:fld>
            <a:endParaRPr lang="zh-CN" altLang="en-US" dirty="0"/>
          </a:p>
        </p:txBody>
      </p:sp>
    </p:spTree>
    <p:extLst>
      <p:ext uri="{BB962C8B-B14F-4D97-AF65-F5344CB8AC3E}">
        <p14:creationId xmlns:p14="http://schemas.microsoft.com/office/powerpoint/2010/main" val="858891273"/>
      </p:ext>
    </p:extLst>
  </p:cSld>
  <p:clrMapOvr>
    <a:masterClrMapping/>
  </p:clrMapOvr>
  <p:transition advTm="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點按此處編輯母版標題風格</a:t>
            </a:r>
            <a:endParaRPr lang="zh-CN" altLang="en-US"/>
          </a:p>
        </p:txBody>
      </p:sp>
      <p:sp>
        <p:nvSpPr>
          <p:cNvPr id="3" name="文本佔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點按此處編輯文本風格</a:t>
            </a:r>
          </a:p>
        </p:txBody>
      </p:sp>
      <p:sp>
        <p:nvSpPr>
          <p:cNvPr id="4" name="內容佔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點按此處編輯文本風格</a:t>
            </a:r>
          </a:p>
          <a:p>
            <a:pPr lvl="1"/>
            <a:r>
              <a:rPr lang="zh-TW" altLang="en-US" smtClean="0"/>
              <a:t>第二級</a:t>
            </a:r>
          </a:p>
          <a:p>
            <a:pPr lvl="2"/>
            <a:r>
              <a:rPr lang="zh-TW" altLang="en-US" smtClean="0"/>
              <a:t>第三級</a:t>
            </a:r>
          </a:p>
          <a:p>
            <a:pPr lvl="3"/>
            <a:r>
              <a:rPr lang="zh-TW" altLang="en-US" smtClean="0"/>
              <a:t>第四級</a:t>
            </a:r>
          </a:p>
          <a:p>
            <a:pPr lvl="4"/>
            <a:r>
              <a:rPr lang="zh-TW" altLang="en-US" smtClean="0"/>
              <a:t>第五級</a:t>
            </a:r>
            <a:endParaRPr lang="zh-CN" altLang="en-US"/>
          </a:p>
        </p:txBody>
      </p:sp>
      <p:sp>
        <p:nvSpPr>
          <p:cNvPr id="5" name="文本佔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點按此處編輯文本風格</a:t>
            </a:r>
          </a:p>
        </p:txBody>
      </p:sp>
      <p:sp>
        <p:nvSpPr>
          <p:cNvPr id="6" name="內容佔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點按此處編輯文本風格</a:t>
            </a:r>
          </a:p>
          <a:p>
            <a:pPr lvl="1"/>
            <a:r>
              <a:rPr lang="zh-TW" altLang="en-US" smtClean="0"/>
              <a:t>第二級</a:t>
            </a:r>
          </a:p>
          <a:p>
            <a:pPr lvl="2"/>
            <a:r>
              <a:rPr lang="zh-TW" altLang="en-US" smtClean="0"/>
              <a:t>第三級</a:t>
            </a:r>
          </a:p>
          <a:p>
            <a:pPr lvl="3"/>
            <a:r>
              <a:rPr lang="zh-TW" altLang="en-US" smtClean="0"/>
              <a:t>第四級</a:t>
            </a:r>
          </a:p>
          <a:p>
            <a:pPr lvl="4"/>
            <a:r>
              <a:rPr lang="zh-TW" altLang="en-US" smtClean="0"/>
              <a:t>第五級</a:t>
            </a:r>
            <a:endParaRPr lang="zh-CN" altLang="en-US"/>
          </a:p>
        </p:txBody>
      </p:sp>
      <p:sp>
        <p:nvSpPr>
          <p:cNvPr id="7" name="日期佔位符 3"/>
          <p:cNvSpPr>
            <a:spLocks noGrp="1"/>
          </p:cNvSpPr>
          <p:nvPr>
            <p:ph type="dt" sz="half" idx="10"/>
          </p:nvPr>
        </p:nvSpPr>
        <p:spPr/>
        <p:txBody>
          <a:bodyPr/>
          <a:lstStyle>
            <a:lvl1pPr>
              <a:defRPr smtClean="0"/>
            </a:lvl1pPr>
          </a:lstStyle>
          <a:p>
            <a:pPr>
              <a:defRPr/>
            </a:pPr>
            <a:fld id="{B0D7B519-493A-428A-9AFC-094AEFFC6A8A}" type="datetime1">
              <a:rPr lang="zh-CN" altLang="en-US"/>
              <a:pPr>
                <a:defRPr/>
              </a:pPr>
              <a:t>2019/11/25</a:t>
            </a:fld>
            <a:endParaRPr lang="zh-CN" altLang="en-US"/>
          </a:p>
        </p:txBody>
      </p:sp>
      <p:sp>
        <p:nvSpPr>
          <p:cNvPr id="8" name="頁腳佔位符 4"/>
          <p:cNvSpPr>
            <a:spLocks noGrp="1"/>
          </p:cNvSpPr>
          <p:nvPr>
            <p:ph type="ftr" sz="quarter" idx="11"/>
          </p:nvPr>
        </p:nvSpPr>
        <p:spPr/>
        <p:txBody>
          <a:bodyPr/>
          <a:lstStyle>
            <a:lvl1pPr>
              <a:defRPr/>
            </a:lvl1pPr>
          </a:lstStyle>
          <a:p>
            <a:pPr>
              <a:defRPr/>
            </a:pPr>
            <a:endParaRPr lang="zh-CN" altLang="en-US"/>
          </a:p>
        </p:txBody>
      </p:sp>
      <p:sp>
        <p:nvSpPr>
          <p:cNvPr id="9" name="幻燈片編號佔位符 5"/>
          <p:cNvSpPr>
            <a:spLocks noGrp="1"/>
          </p:cNvSpPr>
          <p:nvPr>
            <p:ph type="sldNum" sz="quarter" idx="12"/>
          </p:nvPr>
        </p:nvSpPr>
        <p:spPr>
          <a:xfrm>
            <a:off x="6553200" y="6356350"/>
            <a:ext cx="2133600" cy="365125"/>
          </a:xfrm>
        </p:spPr>
        <p:txBody>
          <a:bodyPr/>
          <a:lstStyle>
            <a:lvl1pPr>
              <a:defRPr/>
            </a:lvl1pPr>
          </a:lstStyle>
          <a:p>
            <a:pPr>
              <a:defRPr/>
            </a:pPr>
            <a:fld id="{204D3215-AD24-4A9C-9629-7AE56DE6A95F}" type="slidenum">
              <a:rPr lang="zh-CN" altLang="en-US"/>
              <a:pPr>
                <a:defRPr/>
              </a:pPr>
              <a:t>‹#›</a:t>
            </a:fld>
            <a:endParaRPr lang="zh-CN" altLang="en-US"/>
          </a:p>
        </p:txBody>
      </p:sp>
    </p:spTree>
    <p:extLst>
      <p:ext uri="{BB962C8B-B14F-4D97-AF65-F5344CB8AC3E}">
        <p14:creationId xmlns:p14="http://schemas.microsoft.com/office/powerpoint/2010/main" val="3533615230"/>
      </p:ext>
    </p:extLst>
  </p:cSld>
  <p:clrMapOvr>
    <a:masterClrMapping/>
  </p:clrMapOvr>
  <p:transition advTm="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點按此處編輯母版標題風格</a:t>
            </a:r>
            <a:endParaRPr lang="zh-CN" altLang="en-US"/>
          </a:p>
        </p:txBody>
      </p:sp>
      <p:sp>
        <p:nvSpPr>
          <p:cNvPr id="3" name="日期佔位符 3"/>
          <p:cNvSpPr>
            <a:spLocks noGrp="1"/>
          </p:cNvSpPr>
          <p:nvPr>
            <p:ph type="dt" sz="half" idx="10"/>
          </p:nvPr>
        </p:nvSpPr>
        <p:spPr/>
        <p:txBody>
          <a:bodyPr/>
          <a:lstStyle>
            <a:lvl1pPr>
              <a:defRPr smtClean="0"/>
            </a:lvl1pPr>
          </a:lstStyle>
          <a:p>
            <a:pPr>
              <a:defRPr/>
            </a:pPr>
            <a:fld id="{2C55F59D-AF60-4CD2-9463-808391336694}" type="datetime1">
              <a:rPr lang="zh-CN" altLang="en-US"/>
              <a:pPr>
                <a:defRPr/>
              </a:pPr>
              <a:t>2019/11/25</a:t>
            </a:fld>
            <a:endParaRPr lang="zh-CN" altLang="en-US"/>
          </a:p>
        </p:txBody>
      </p:sp>
      <p:sp>
        <p:nvSpPr>
          <p:cNvPr id="4" name="頁腳佔位符 4"/>
          <p:cNvSpPr>
            <a:spLocks noGrp="1"/>
          </p:cNvSpPr>
          <p:nvPr>
            <p:ph type="ftr" sz="quarter" idx="11"/>
          </p:nvPr>
        </p:nvSpPr>
        <p:spPr/>
        <p:txBody>
          <a:bodyPr/>
          <a:lstStyle>
            <a:lvl1pPr>
              <a:defRPr/>
            </a:lvl1pPr>
          </a:lstStyle>
          <a:p>
            <a:pPr>
              <a:defRPr/>
            </a:pPr>
            <a:endParaRPr lang="zh-CN" altLang="en-US"/>
          </a:p>
        </p:txBody>
      </p:sp>
      <p:sp>
        <p:nvSpPr>
          <p:cNvPr id="5" name="幻燈片編號佔位符 5"/>
          <p:cNvSpPr>
            <a:spLocks noGrp="1"/>
          </p:cNvSpPr>
          <p:nvPr>
            <p:ph type="sldNum" sz="quarter" idx="12"/>
          </p:nvPr>
        </p:nvSpPr>
        <p:spPr>
          <a:xfrm>
            <a:off x="6553200" y="6356350"/>
            <a:ext cx="2133600" cy="365125"/>
          </a:xfrm>
        </p:spPr>
        <p:txBody>
          <a:bodyPr/>
          <a:lstStyle>
            <a:lvl1pPr>
              <a:defRPr/>
            </a:lvl1pPr>
          </a:lstStyle>
          <a:p>
            <a:pPr>
              <a:defRPr/>
            </a:pPr>
            <a:fld id="{A8A377D5-C284-4EFB-9A30-3637A7DDB1D3}" type="slidenum">
              <a:rPr lang="zh-CN" altLang="en-US"/>
              <a:pPr>
                <a:defRPr/>
              </a:pPr>
              <a:t>‹#›</a:t>
            </a:fld>
            <a:endParaRPr lang="zh-CN" altLang="en-US"/>
          </a:p>
        </p:txBody>
      </p:sp>
    </p:spTree>
    <p:extLst>
      <p:ext uri="{BB962C8B-B14F-4D97-AF65-F5344CB8AC3E}">
        <p14:creationId xmlns:p14="http://schemas.microsoft.com/office/powerpoint/2010/main" val="774479644"/>
      </p:ext>
    </p:extLst>
  </p:cSld>
  <p:clrMapOvr>
    <a:masterClrMapping/>
  </p:clrMapOvr>
  <p:transition advTm="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佔位符 3"/>
          <p:cNvSpPr>
            <a:spLocks noGrp="1"/>
          </p:cNvSpPr>
          <p:nvPr>
            <p:ph type="dt" sz="half" idx="10"/>
          </p:nvPr>
        </p:nvSpPr>
        <p:spPr/>
        <p:txBody>
          <a:bodyPr/>
          <a:lstStyle>
            <a:lvl1pPr>
              <a:defRPr smtClean="0"/>
            </a:lvl1pPr>
          </a:lstStyle>
          <a:p>
            <a:pPr>
              <a:defRPr/>
            </a:pPr>
            <a:fld id="{D2F85DEC-53AF-4D4D-B57D-D7E9744A4143}" type="datetime1">
              <a:rPr lang="zh-CN" altLang="en-US"/>
              <a:pPr>
                <a:defRPr/>
              </a:pPr>
              <a:t>2019/11/25</a:t>
            </a:fld>
            <a:endParaRPr lang="zh-CN" altLang="en-US"/>
          </a:p>
        </p:txBody>
      </p:sp>
      <p:sp>
        <p:nvSpPr>
          <p:cNvPr id="3" name="頁腳佔位符 4"/>
          <p:cNvSpPr>
            <a:spLocks noGrp="1"/>
          </p:cNvSpPr>
          <p:nvPr>
            <p:ph type="ftr" sz="quarter" idx="11"/>
          </p:nvPr>
        </p:nvSpPr>
        <p:spPr/>
        <p:txBody>
          <a:bodyPr/>
          <a:lstStyle>
            <a:lvl1pPr>
              <a:defRPr/>
            </a:lvl1pPr>
          </a:lstStyle>
          <a:p>
            <a:pPr>
              <a:defRPr/>
            </a:pPr>
            <a:endParaRPr lang="zh-CN" altLang="en-US"/>
          </a:p>
        </p:txBody>
      </p:sp>
      <p:sp>
        <p:nvSpPr>
          <p:cNvPr id="4" name="幻燈片編號佔位符 5"/>
          <p:cNvSpPr>
            <a:spLocks noGrp="1"/>
          </p:cNvSpPr>
          <p:nvPr>
            <p:ph type="sldNum" sz="quarter" idx="12"/>
          </p:nvPr>
        </p:nvSpPr>
        <p:spPr>
          <a:xfrm>
            <a:off x="6553200" y="6356350"/>
            <a:ext cx="2133600" cy="365125"/>
          </a:xfrm>
        </p:spPr>
        <p:txBody>
          <a:bodyPr/>
          <a:lstStyle>
            <a:lvl1pPr>
              <a:defRPr/>
            </a:lvl1pPr>
          </a:lstStyle>
          <a:p>
            <a:pPr>
              <a:defRPr/>
            </a:pPr>
            <a:fld id="{03653134-E909-4DB2-99C7-2EA22E0F73D4}" type="slidenum">
              <a:rPr lang="zh-CN" altLang="en-US"/>
              <a:pPr>
                <a:defRPr/>
              </a:pPr>
              <a:t>‹#›</a:t>
            </a:fld>
            <a:endParaRPr lang="zh-CN" altLang="en-US"/>
          </a:p>
        </p:txBody>
      </p:sp>
    </p:spTree>
    <p:extLst>
      <p:ext uri="{BB962C8B-B14F-4D97-AF65-F5344CB8AC3E}">
        <p14:creationId xmlns:p14="http://schemas.microsoft.com/office/powerpoint/2010/main" val="3849995888"/>
      </p:ext>
    </p:extLst>
  </p:cSld>
  <p:clrMapOvr>
    <a:masterClrMapping/>
  </p:clrMapOvr>
  <p:transition advTm="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內容和說明">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點按此處編輯母版標題風格</a:t>
            </a:r>
            <a:endParaRPr lang="zh-CN" altLang="en-US"/>
          </a:p>
        </p:txBody>
      </p:sp>
      <p:sp>
        <p:nvSpPr>
          <p:cNvPr id="3" name="內容佔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點按此處編輯文本風格</a:t>
            </a:r>
          </a:p>
          <a:p>
            <a:pPr lvl="1"/>
            <a:r>
              <a:rPr lang="zh-TW" altLang="en-US" smtClean="0"/>
              <a:t>第二級</a:t>
            </a:r>
          </a:p>
          <a:p>
            <a:pPr lvl="2"/>
            <a:r>
              <a:rPr lang="zh-TW" altLang="en-US" smtClean="0"/>
              <a:t>第三級</a:t>
            </a:r>
          </a:p>
          <a:p>
            <a:pPr lvl="3"/>
            <a:r>
              <a:rPr lang="zh-TW" altLang="en-US" smtClean="0"/>
              <a:t>第四級</a:t>
            </a:r>
          </a:p>
          <a:p>
            <a:pPr lvl="4"/>
            <a:r>
              <a:rPr lang="zh-TW" altLang="en-US" smtClean="0"/>
              <a:t>第五級</a:t>
            </a:r>
            <a:endParaRPr lang="zh-CN" altLang="en-US"/>
          </a:p>
        </p:txBody>
      </p:sp>
      <p:sp>
        <p:nvSpPr>
          <p:cNvPr id="4" name="文本佔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點按此處編輯文本風格</a:t>
            </a:r>
          </a:p>
        </p:txBody>
      </p:sp>
      <p:sp>
        <p:nvSpPr>
          <p:cNvPr id="5" name="日期佔位符 3"/>
          <p:cNvSpPr>
            <a:spLocks noGrp="1"/>
          </p:cNvSpPr>
          <p:nvPr>
            <p:ph type="dt" sz="half" idx="10"/>
          </p:nvPr>
        </p:nvSpPr>
        <p:spPr/>
        <p:txBody>
          <a:bodyPr/>
          <a:lstStyle>
            <a:lvl1pPr>
              <a:defRPr smtClean="0"/>
            </a:lvl1pPr>
          </a:lstStyle>
          <a:p>
            <a:pPr>
              <a:defRPr/>
            </a:pPr>
            <a:fld id="{46B198AE-D804-4175-814B-455450C8A806}" type="datetime1">
              <a:rPr lang="zh-CN" altLang="en-US"/>
              <a:pPr>
                <a:defRPr/>
              </a:pPr>
              <a:t>2019/11/25</a:t>
            </a:fld>
            <a:endParaRPr lang="zh-CN" altLang="en-US"/>
          </a:p>
        </p:txBody>
      </p:sp>
      <p:sp>
        <p:nvSpPr>
          <p:cNvPr id="6" name="頁腳佔位符 4"/>
          <p:cNvSpPr>
            <a:spLocks noGrp="1"/>
          </p:cNvSpPr>
          <p:nvPr>
            <p:ph type="ftr" sz="quarter" idx="11"/>
          </p:nvPr>
        </p:nvSpPr>
        <p:spPr/>
        <p:txBody>
          <a:bodyPr/>
          <a:lstStyle>
            <a:lvl1pPr>
              <a:defRPr/>
            </a:lvl1pPr>
          </a:lstStyle>
          <a:p>
            <a:pPr>
              <a:defRPr/>
            </a:pPr>
            <a:endParaRPr lang="zh-CN" altLang="en-US"/>
          </a:p>
        </p:txBody>
      </p:sp>
      <p:sp>
        <p:nvSpPr>
          <p:cNvPr id="7" name="幻燈片編號佔位符 5"/>
          <p:cNvSpPr>
            <a:spLocks noGrp="1"/>
          </p:cNvSpPr>
          <p:nvPr>
            <p:ph type="sldNum" sz="quarter" idx="12"/>
          </p:nvPr>
        </p:nvSpPr>
        <p:spPr>
          <a:xfrm>
            <a:off x="6553200" y="6356350"/>
            <a:ext cx="2133600" cy="365125"/>
          </a:xfrm>
        </p:spPr>
        <p:txBody>
          <a:bodyPr/>
          <a:lstStyle>
            <a:lvl1pPr>
              <a:defRPr/>
            </a:lvl1pPr>
          </a:lstStyle>
          <a:p>
            <a:pPr>
              <a:defRPr/>
            </a:pPr>
            <a:fld id="{AB3CF1B9-7FF2-4226-BFC6-61755F261E47}" type="slidenum">
              <a:rPr lang="zh-CN" altLang="en-US"/>
              <a:pPr>
                <a:defRPr/>
              </a:pPr>
              <a:t>‹#›</a:t>
            </a:fld>
            <a:endParaRPr lang="zh-CN" altLang="en-US"/>
          </a:p>
        </p:txBody>
      </p:sp>
    </p:spTree>
    <p:extLst>
      <p:ext uri="{BB962C8B-B14F-4D97-AF65-F5344CB8AC3E}">
        <p14:creationId xmlns:p14="http://schemas.microsoft.com/office/powerpoint/2010/main" val="1533961779"/>
      </p:ext>
    </p:extLst>
  </p:cSld>
  <p:clrMapOvr>
    <a:masterClrMapping/>
  </p:clrMapOvr>
  <p:transition advTm="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圖片和說明">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點按此處編輯母版標題風格</a:t>
            </a:r>
            <a:endParaRPr lang="zh-CN" altLang="en-US"/>
          </a:p>
        </p:txBody>
      </p:sp>
      <p:sp>
        <p:nvSpPr>
          <p:cNvPr id="3" name="圖片佔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佔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點按此處編輯文本風格</a:t>
            </a:r>
          </a:p>
        </p:txBody>
      </p:sp>
      <p:sp>
        <p:nvSpPr>
          <p:cNvPr id="5" name="日期佔位符 3"/>
          <p:cNvSpPr>
            <a:spLocks noGrp="1"/>
          </p:cNvSpPr>
          <p:nvPr>
            <p:ph type="dt" sz="half" idx="10"/>
          </p:nvPr>
        </p:nvSpPr>
        <p:spPr/>
        <p:txBody>
          <a:bodyPr/>
          <a:lstStyle>
            <a:lvl1pPr>
              <a:defRPr smtClean="0"/>
            </a:lvl1pPr>
          </a:lstStyle>
          <a:p>
            <a:pPr>
              <a:defRPr/>
            </a:pPr>
            <a:fld id="{0C0E2E21-7B64-43CD-B559-69277DE6B2B9}" type="datetime1">
              <a:rPr lang="zh-CN" altLang="en-US"/>
              <a:pPr>
                <a:defRPr/>
              </a:pPr>
              <a:t>2019/11/25</a:t>
            </a:fld>
            <a:endParaRPr lang="zh-CN" altLang="en-US"/>
          </a:p>
        </p:txBody>
      </p:sp>
      <p:sp>
        <p:nvSpPr>
          <p:cNvPr id="6" name="頁腳佔位符 4"/>
          <p:cNvSpPr>
            <a:spLocks noGrp="1"/>
          </p:cNvSpPr>
          <p:nvPr>
            <p:ph type="ftr" sz="quarter" idx="11"/>
          </p:nvPr>
        </p:nvSpPr>
        <p:spPr/>
        <p:txBody>
          <a:bodyPr/>
          <a:lstStyle>
            <a:lvl1pPr>
              <a:defRPr/>
            </a:lvl1pPr>
          </a:lstStyle>
          <a:p>
            <a:pPr>
              <a:defRPr/>
            </a:pPr>
            <a:endParaRPr lang="zh-CN" altLang="en-US"/>
          </a:p>
        </p:txBody>
      </p:sp>
      <p:sp>
        <p:nvSpPr>
          <p:cNvPr id="7" name="幻燈片編號佔位符 5"/>
          <p:cNvSpPr>
            <a:spLocks noGrp="1"/>
          </p:cNvSpPr>
          <p:nvPr>
            <p:ph type="sldNum" sz="quarter" idx="12"/>
          </p:nvPr>
        </p:nvSpPr>
        <p:spPr>
          <a:xfrm>
            <a:off x="6553200" y="6356350"/>
            <a:ext cx="2133600" cy="365125"/>
          </a:xfrm>
        </p:spPr>
        <p:txBody>
          <a:bodyPr/>
          <a:lstStyle>
            <a:lvl1pPr>
              <a:defRPr/>
            </a:lvl1pPr>
          </a:lstStyle>
          <a:p>
            <a:pPr>
              <a:defRPr/>
            </a:pPr>
            <a:fld id="{F7C263F5-4D49-4E15-8BFC-C3DA9CC6F873}" type="slidenum">
              <a:rPr lang="zh-CN" altLang="en-US"/>
              <a:pPr>
                <a:defRPr/>
              </a:pPr>
              <a:t>‹#›</a:t>
            </a:fld>
            <a:endParaRPr lang="zh-CN" altLang="en-US"/>
          </a:p>
        </p:txBody>
      </p:sp>
    </p:spTree>
    <p:extLst>
      <p:ext uri="{BB962C8B-B14F-4D97-AF65-F5344CB8AC3E}">
        <p14:creationId xmlns:p14="http://schemas.microsoft.com/office/powerpoint/2010/main" val="219741220"/>
      </p:ext>
    </p:extLst>
  </p:cSld>
  <p:clrMapOvr>
    <a:masterClrMapping/>
  </p:clrMapOvr>
  <p:transition advTm="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標題佔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點按此處編輯母版標題風格</a:t>
            </a:r>
            <a:endParaRPr lang="zh-CN" altLang="en-US" smtClean="0"/>
          </a:p>
        </p:txBody>
      </p:sp>
      <p:sp>
        <p:nvSpPr>
          <p:cNvPr id="1027" name="文本佔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點按此處編輯文本風格</a:t>
            </a:r>
          </a:p>
          <a:p>
            <a:pPr lvl="1"/>
            <a:r>
              <a:rPr lang="zh-TW" altLang="en-US" smtClean="0"/>
              <a:t>第二級</a:t>
            </a:r>
          </a:p>
          <a:p>
            <a:pPr lvl="2"/>
            <a:r>
              <a:rPr lang="zh-TW" altLang="en-US" smtClean="0"/>
              <a:t>第三級</a:t>
            </a:r>
          </a:p>
          <a:p>
            <a:pPr lvl="3"/>
            <a:r>
              <a:rPr lang="zh-TW" altLang="en-US" smtClean="0"/>
              <a:t>第四級</a:t>
            </a:r>
          </a:p>
          <a:p>
            <a:pPr lvl="4"/>
            <a:r>
              <a:rPr lang="zh-TW" altLang="en-US" smtClean="0"/>
              <a:t>第五級</a:t>
            </a:r>
            <a:endParaRPr lang="zh-CN" altLang="en-US" smtClean="0"/>
          </a:p>
        </p:txBody>
      </p:sp>
      <p:sp>
        <p:nvSpPr>
          <p:cNvPr id="4" name="日期佔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smtClean="0">
                <a:solidFill>
                  <a:schemeClr val="tx1">
                    <a:tint val="75000"/>
                  </a:schemeClr>
                </a:solidFill>
                <a:latin typeface="+mn-lt"/>
                <a:ea typeface="+mn-ea"/>
              </a:defRPr>
            </a:lvl1pPr>
          </a:lstStyle>
          <a:p>
            <a:pPr>
              <a:defRPr/>
            </a:pPr>
            <a:fld id="{760DD3D7-173C-4F33-99CC-FC8AB1C41590}" type="datetime1">
              <a:rPr lang="zh-CN" altLang="en-US"/>
              <a:pPr>
                <a:defRPr/>
              </a:pPr>
              <a:t>2019/11/25</a:t>
            </a:fld>
            <a:endParaRPr lang="zh-CN" altLang="en-US"/>
          </a:p>
        </p:txBody>
      </p:sp>
      <p:sp>
        <p:nvSpPr>
          <p:cNvPr id="5" name="頁腳佔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1200">
                <a:solidFill>
                  <a:schemeClr val="tx1">
                    <a:tint val="75000"/>
                  </a:schemeClr>
                </a:solidFill>
                <a:latin typeface="+mn-lt"/>
                <a:ea typeface="+mn-ea"/>
              </a:defRPr>
            </a:lvl1pPr>
          </a:lstStyle>
          <a:p>
            <a:pPr>
              <a:defRPr/>
            </a:pPr>
            <a:endParaRPr lang="zh-CN" altLang="en-US"/>
          </a:p>
        </p:txBody>
      </p:sp>
      <p:sp>
        <p:nvSpPr>
          <p:cNvPr id="7" name="幻燈片編號佔位符 5"/>
          <p:cNvSpPr>
            <a:spLocks noGrp="1"/>
          </p:cNvSpPr>
          <p:nvPr>
            <p:ph type="sldNum" sz="quarter" idx="4"/>
          </p:nvPr>
        </p:nvSpPr>
        <p:spPr>
          <a:xfrm>
            <a:off x="6759575" y="6448425"/>
            <a:ext cx="2133600" cy="365125"/>
          </a:xfrm>
          <a:prstGeom prst="rect">
            <a:avLst/>
          </a:prstGeom>
        </p:spPr>
        <p:txBody>
          <a:bodyPr/>
          <a:lstStyle>
            <a:lvl1pPr algn="r">
              <a:defRPr sz="1600" smtClean="0">
                <a:solidFill>
                  <a:schemeClr val="bg1"/>
                </a:solidFill>
                <a:latin typeface="微軟正黑體" panose="020B0604030504040204" pitchFamily="34" charset="-120"/>
                <a:ea typeface="微軟正黑體" panose="020B0604030504040204" pitchFamily="34" charset="-120"/>
              </a:defRPr>
            </a:lvl1pPr>
          </a:lstStyle>
          <a:p>
            <a:pPr>
              <a:defRPr/>
            </a:pPr>
            <a:fld id="{10BC8DB7-F2AA-4FEA-95C0-7B11693E8700}" type="slidenum">
              <a:rPr lang="zh-CN" altLang="en-US"/>
              <a:pPr>
                <a:defRPr/>
              </a:pPr>
              <a:t>‹#›</a:t>
            </a:fld>
            <a:endParaRPr lang="zh-CN" altLang="en-US" dirty="0"/>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ransition advTm="0"/>
  <p:timing>
    <p:tnLst>
      <p:par>
        <p:cT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ea typeface="宋体" pitchFamily="2" charset="-122"/>
        </a:defRPr>
      </a:lvl2pPr>
      <a:lvl3pPr algn="ctr" defTabSz="457200" rtl="0" eaLnBrk="0" fontAlgn="base" hangingPunct="0">
        <a:spcBef>
          <a:spcPct val="0"/>
        </a:spcBef>
        <a:spcAft>
          <a:spcPct val="0"/>
        </a:spcAft>
        <a:defRPr sz="4400">
          <a:solidFill>
            <a:schemeClr val="tx1"/>
          </a:solidFill>
          <a:latin typeface="Calibri" pitchFamily="34" charset="0"/>
          <a:ea typeface="宋体" pitchFamily="2" charset="-122"/>
        </a:defRPr>
      </a:lvl3pPr>
      <a:lvl4pPr algn="ctr" defTabSz="457200" rtl="0" eaLnBrk="0" fontAlgn="base" hangingPunct="0">
        <a:spcBef>
          <a:spcPct val="0"/>
        </a:spcBef>
        <a:spcAft>
          <a:spcPct val="0"/>
        </a:spcAft>
        <a:defRPr sz="4400">
          <a:solidFill>
            <a:schemeClr val="tx1"/>
          </a:solidFill>
          <a:latin typeface="Calibri" pitchFamily="34" charset="0"/>
          <a:ea typeface="宋体" pitchFamily="2" charset="-122"/>
        </a:defRPr>
      </a:lvl4pPr>
      <a:lvl5pPr algn="ctr" defTabSz="457200"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defTabSz="457200" rtl="0" fontAlgn="base">
        <a:spcBef>
          <a:spcPct val="0"/>
        </a:spcBef>
        <a:spcAft>
          <a:spcPct val="0"/>
        </a:spcAft>
        <a:defRPr sz="4400">
          <a:solidFill>
            <a:schemeClr val="tx1"/>
          </a:solidFill>
          <a:latin typeface="Calibri" pitchFamily="34" charset="0"/>
          <a:ea typeface="宋体" pitchFamily="2" charset="-122"/>
        </a:defRPr>
      </a:lvl6pPr>
      <a:lvl7pPr marL="914400" algn="ctr" defTabSz="457200" rtl="0" fontAlgn="base">
        <a:spcBef>
          <a:spcPct val="0"/>
        </a:spcBef>
        <a:spcAft>
          <a:spcPct val="0"/>
        </a:spcAft>
        <a:defRPr sz="4400">
          <a:solidFill>
            <a:schemeClr val="tx1"/>
          </a:solidFill>
          <a:latin typeface="Calibri" pitchFamily="34" charset="0"/>
          <a:ea typeface="宋体" pitchFamily="2" charset="-122"/>
        </a:defRPr>
      </a:lvl7pPr>
      <a:lvl8pPr marL="1371600" algn="ctr" defTabSz="457200" rtl="0" fontAlgn="base">
        <a:spcBef>
          <a:spcPct val="0"/>
        </a:spcBef>
        <a:spcAft>
          <a:spcPct val="0"/>
        </a:spcAft>
        <a:defRPr sz="4400">
          <a:solidFill>
            <a:schemeClr val="tx1"/>
          </a:solidFill>
          <a:latin typeface="Calibri" pitchFamily="34" charset="0"/>
          <a:ea typeface="宋体" pitchFamily="2" charset="-122"/>
        </a:defRPr>
      </a:lvl8pPr>
      <a:lvl9pPr marL="1828800" algn="ctr" defTabSz="457200"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hyperlink" Target="&#24433;&#29255;&#36899;&#32080;/&#38651;&#27231;&#38651;&#23376;&#32676;%201min.mp4" TargetMode="External"/><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41.png"/><Relationship Id="rId10" Type="http://schemas.openxmlformats.org/officeDocument/2006/relationships/image" Target="../media/image33.png"/><Relationship Id="rId4" Type="http://schemas.openxmlformats.org/officeDocument/2006/relationships/image" Target="../media/image40.png"/><Relationship Id="rId9" Type="http://schemas.openxmlformats.org/officeDocument/2006/relationships/hyperlink" Target="&#31777;&#22577;&#36899;&#32080;&#27284;/&#24433;&#29255;/&#27231;&#26800;&#32676;%20&#20849;&#21516;01.wmv"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24433;&#29255;&#36899;&#32080;/&#22303;&#26408;&#33287;&#24314;&#31689;&#32676;%201min.mp4" TargetMode="External"/><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44.png"/><Relationship Id="rId9" Type="http://schemas.openxmlformats.org/officeDocument/2006/relationships/hyperlink" Target="&#31777;&#22577;&#36899;&#32080;&#27284;/&#24433;&#29255;/&#27231;&#26800;&#32676;%20&#20849;&#21516;01.wmv"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12"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49.png"/><Relationship Id="rId10" Type="http://schemas.openxmlformats.org/officeDocument/2006/relationships/hyperlink" Target="&#31777;&#22577;&#36899;&#32080;&#27284;/&#24433;&#29255;/&#27231;&#26800;&#32676;%20&#20849;&#21516;01.wmv" TargetMode="External"/><Relationship Id="rId4" Type="http://schemas.openxmlformats.org/officeDocument/2006/relationships/image" Target="../media/image48.png"/><Relationship Id="rId9" Type="http://schemas.openxmlformats.org/officeDocument/2006/relationships/hyperlink" Target="&#24433;&#29255;&#36899;&#32080;/&#21270;&#24037;&#32676;1min.mp4"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31777;&#22577;&#36899;&#32080;&#27284;/&#24433;&#29255;/&#27231;&#26800;&#32676;%20&#20849;&#21516;01.wmv" TargetMode="External"/><Relationship Id="rId3" Type="http://schemas.openxmlformats.org/officeDocument/2006/relationships/image" Target="../media/image27.png"/><Relationship Id="rId7" Type="http://schemas.openxmlformats.org/officeDocument/2006/relationships/hyperlink" Target="&#24433;&#29255;&#36899;&#32080;/&#21830;&#26989;&#32676;%201min.mp4" TargetMode="External"/><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53.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34.png"/><Relationship Id="rId3" Type="http://schemas.openxmlformats.org/officeDocument/2006/relationships/image" Target="../media/image55.png"/><Relationship Id="rId7" Type="http://schemas.openxmlformats.org/officeDocument/2006/relationships/image" Target="../media/image30.png"/><Relationship Id="rId12" Type="http://schemas.openxmlformats.org/officeDocument/2006/relationships/hyperlink" Target="&#24433;&#29255;&#36899;&#32080;/&#22806;&#35486;&#32676;1min.mp4" TargetMode="Externa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33.png"/><Relationship Id="rId5" Type="http://schemas.openxmlformats.org/officeDocument/2006/relationships/image" Target="../media/image57.png"/><Relationship Id="rId10" Type="http://schemas.openxmlformats.org/officeDocument/2006/relationships/hyperlink" Target="&#31777;&#22577;&#36899;&#32080;&#27284;/&#24433;&#29255;/&#27231;&#26800;&#32676;%20&#20849;&#21516;01.wmv" TargetMode="External"/><Relationship Id="rId4" Type="http://schemas.openxmlformats.org/officeDocument/2006/relationships/image" Target="../media/image56.jpeg"/><Relationship Id="rId9" Type="http://schemas.openxmlformats.org/officeDocument/2006/relationships/hyperlink" Target="&#24433;&#29255;&#36899;&#32080;/&#38651;&#27231;&#38651;&#23376;&#32676;%201min.mp4"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31777;&#22577;&#36899;&#32080;&#27284;/&#24433;&#29255;/&#27231;&#26800;&#32676;%20&#20849;&#21516;01.wmv" TargetMode="External"/><Relationship Id="rId3" Type="http://schemas.openxmlformats.org/officeDocument/2006/relationships/image" Target="../media/image60.png"/><Relationship Id="rId7" Type="http://schemas.openxmlformats.org/officeDocument/2006/relationships/hyperlink" Target="&#24433;&#29255;&#36899;&#32080;/&#35373;&#35336;&#32676;%201min.mp4" TargetMode="Externa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62.png"/><Relationship Id="rId10" Type="http://schemas.openxmlformats.org/officeDocument/2006/relationships/image" Target="../media/image34.png"/><Relationship Id="rId4" Type="http://schemas.openxmlformats.org/officeDocument/2006/relationships/image" Target="../media/image61.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hyperlink" Target="&#24433;&#29255;&#36899;&#32080;/&#36786;&#26989;&#32676;%201min.mp4" TargetMode="External"/><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64.png"/><Relationship Id="rId9" Type="http://schemas.openxmlformats.org/officeDocument/2006/relationships/hyperlink" Target="&#31777;&#22577;&#36899;&#32080;&#27284;/&#24433;&#29255;/&#27231;&#26800;&#32676;%20&#20849;&#21516;01.wmv"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24433;&#29255;&#36899;&#32080;/&#39135;&#21697;&#32676;%201min.mp4" TargetMode="External"/><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69.png"/><Relationship Id="rId10" Type="http://schemas.openxmlformats.org/officeDocument/2006/relationships/image" Target="../media/image33.png"/><Relationship Id="rId4" Type="http://schemas.openxmlformats.org/officeDocument/2006/relationships/image" Target="../media/image68.png"/><Relationship Id="rId9" Type="http://schemas.openxmlformats.org/officeDocument/2006/relationships/hyperlink" Target="&#31777;&#22577;&#36899;&#32080;&#27284;/&#24433;&#29255;/&#27231;&#26800;&#32676;%20&#20849;&#21516;01.wmv"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24433;&#29255;&#36899;&#32080;/&#23478;&#25919;&#32676;%201min.mp4" TargetMode="External"/><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73.png"/><Relationship Id="rId10" Type="http://schemas.openxmlformats.org/officeDocument/2006/relationships/image" Target="../media/image33.png"/><Relationship Id="rId4" Type="http://schemas.openxmlformats.org/officeDocument/2006/relationships/image" Target="../media/image72.png"/><Relationship Id="rId9" Type="http://schemas.openxmlformats.org/officeDocument/2006/relationships/hyperlink" Target="&#31777;&#22577;&#36899;&#32080;&#27284;/&#24433;&#29255;/&#27231;&#26800;&#32676;%20&#20849;&#21516;01.wmv"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24433;&#29255;&#36899;&#32080;/&#39184;&#26053;&#32676;1min.mp4" TargetMode="External"/><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77.png"/><Relationship Id="rId10" Type="http://schemas.openxmlformats.org/officeDocument/2006/relationships/image" Target="../media/image33.png"/><Relationship Id="rId4" Type="http://schemas.openxmlformats.org/officeDocument/2006/relationships/image" Target="../media/image76.png"/><Relationship Id="rId9" Type="http://schemas.openxmlformats.org/officeDocument/2006/relationships/hyperlink" Target="&#31777;&#22577;&#36899;&#32080;&#27284;/&#24433;&#29255;/&#27231;&#26800;&#32676;%20&#20849;&#21516;01.wm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82.png"/><Relationship Id="rId12"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81.png"/><Relationship Id="rId10" Type="http://schemas.openxmlformats.org/officeDocument/2006/relationships/hyperlink" Target="&#31777;&#22577;&#36899;&#32080;&#27284;/&#24433;&#29255;/&#27231;&#26800;&#32676;%20&#20849;&#21516;01.wmv" TargetMode="External"/><Relationship Id="rId4" Type="http://schemas.openxmlformats.org/officeDocument/2006/relationships/image" Target="../media/image80.jpeg"/><Relationship Id="rId9" Type="http://schemas.openxmlformats.org/officeDocument/2006/relationships/hyperlink" Target="&#24433;&#29255;&#36899;&#32080;/&#28023;&#20107;&#32676;1min.mp4"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7.png"/><Relationship Id="rId12"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33.png"/><Relationship Id="rId5" Type="http://schemas.openxmlformats.org/officeDocument/2006/relationships/image" Target="../media/image30.png"/><Relationship Id="rId10" Type="http://schemas.openxmlformats.org/officeDocument/2006/relationships/hyperlink" Target="&#31777;&#22577;&#36899;&#32080;&#27284;/&#24433;&#29255;/&#27231;&#26800;&#32676;%20&#20849;&#21516;01.wmv" TargetMode="External"/><Relationship Id="rId4" Type="http://schemas.openxmlformats.org/officeDocument/2006/relationships/image" Target="../media/image85.png"/><Relationship Id="rId9" Type="http://schemas.openxmlformats.org/officeDocument/2006/relationships/hyperlink" Target="&#24433;&#29255;&#36899;&#32080;/&#27700;&#29986;&#32676;1min.mp4"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9.png"/><Relationship Id="rId7" Type="http://schemas.openxmlformats.org/officeDocument/2006/relationships/image" Target="../media/image92.png"/><Relationship Id="rId12"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91.png"/><Relationship Id="rId10" Type="http://schemas.openxmlformats.org/officeDocument/2006/relationships/hyperlink" Target="&#31777;&#22577;&#36899;&#32080;&#27284;/&#24433;&#29255;/&#27231;&#26800;&#32676;%20&#20849;&#21516;01.wmv" TargetMode="External"/><Relationship Id="rId4" Type="http://schemas.openxmlformats.org/officeDocument/2006/relationships/image" Target="../media/image90.png"/><Relationship Id="rId9" Type="http://schemas.openxmlformats.org/officeDocument/2006/relationships/hyperlink" Target="&#24433;&#29255;&#36899;&#32080;/&#34269;&#34899;&#32676;1min.mp4"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4.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5.xml.rels><?xml version="1.0" encoding="UTF-8" standalone="yes"?>
<Relationships xmlns="http://schemas.openxmlformats.org/package/2006/relationships"><Relationship Id="rId8" Type="http://schemas.openxmlformats.org/officeDocument/2006/relationships/hyperlink" Target="&#24433;&#29255;&#36899;&#32080;/&#35703;&#29702;&#32676;%201min.mp4" TargetMode="External"/><Relationship Id="rId3" Type="http://schemas.openxmlformats.org/officeDocument/2006/relationships/image" Target="../media/image27.png"/><Relationship Id="rId7" Type="http://schemas.openxmlformats.org/officeDocument/2006/relationships/image" Target="../media/image1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34.png"/><Relationship Id="rId5" Type="http://schemas.openxmlformats.org/officeDocument/2006/relationships/image" Target="../media/image108.png"/><Relationship Id="rId10" Type="http://schemas.openxmlformats.org/officeDocument/2006/relationships/image" Target="../media/image33.png"/><Relationship Id="rId4" Type="http://schemas.openxmlformats.org/officeDocument/2006/relationships/image" Target="../media/image107.png"/><Relationship Id="rId9" Type="http://schemas.openxmlformats.org/officeDocument/2006/relationships/hyperlink" Target="&#31777;&#22577;&#36899;&#32080;&#27284;/&#24433;&#29255;/&#27231;&#26800;&#32676;%20&#20849;&#21516;01.wmv"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png"/><Relationship Id="rId4" Type="http://schemas.openxmlformats.org/officeDocument/2006/relationships/image" Target="../media/image112.png"/></Relationships>
</file>

<file path=ppt/slides/_rels/slide27.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28.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png"/><Relationship Id="rId3" Type="http://schemas.openxmlformats.org/officeDocument/2006/relationships/image" Target="../media/image121.png"/><Relationship Id="rId7" Type="http://schemas.openxmlformats.org/officeDocument/2006/relationships/image" Target="../media/image124.png"/><Relationship Id="rId12" Type="http://schemas.openxmlformats.org/officeDocument/2006/relationships/image" Target="../media/image129.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94.png"/><Relationship Id="rId10" Type="http://schemas.openxmlformats.org/officeDocument/2006/relationships/image" Target="../media/image127.png"/><Relationship Id="rId4" Type="http://schemas.openxmlformats.org/officeDocument/2006/relationships/image" Target="../media/image122.png"/><Relationship Id="rId9" Type="http://schemas.openxmlformats.org/officeDocument/2006/relationships/image" Target="../media/image126.png"/><Relationship Id="rId14" Type="http://schemas.openxmlformats.org/officeDocument/2006/relationships/image" Target="../media/image131.png"/></Relationships>
</file>

<file path=ppt/slides/_rels/slide2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3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33.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48.jpeg"/><Relationship Id="rId7" Type="http://schemas.openxmlformats.org/officeDocument/2006/relationships/image" Target="../media/image152.jpe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51.jpeg"/><Relationship Id="rId5" Type="http://schemas.openxmlformats.org/officeDocument/2006/relationships/image" Target="../media/image150.jpeg"/><Relationship Id="rId10" Type="http://schemas.openxmlformats.org/officeDocument/2006/relationships/image" Target="../media/image58.png"/><Relationship Id="rId4" Type="http://schemas.openxmlformats.org/officeDocument/2006/relationships/image" Target="../media/image149.jpeg"/><Relationship Id="rId9" Type="http://schemas.openxmlformats.org/officeDocument/2006/relationships/image" Target="../media/image154.png"/></Relationships>
</file>

<file path=ppt/slides/_rels/slide3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35.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 Id="rId9" Type="http://schemas.openxmlformats.org/officeDocument/2006/relationships/image" Target="../media/image16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hyperlink" Target="&#24433;&#29255;&#36899;&#32080;/&#27231;&#26800;&#32676;1min.mp4" TargetMode="External"/><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hyperlink" Target="&#31777;&#22577;&#36899;&#32080;&#27284;/&#24433;&#29255;/&#27231;&#26800;&#32676;%20&#20849;&#21516;01.wmv"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24433;&#29255;&#36899;&#32080;/&#21205;&#21147;&#27231;&#26800;&#32676;1min.mp4" TargetMode="External"/><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37.png"/><Relationship Id="rId10" Type="http://schemas.openxmlformats.org/officeDocument/2006/relationships/image" Target="../media/image33.png"/><Relationship Id="rId4" Type="http://schemas.openxmlformats.org/officeDocument/2006/relationships/image" Target="../media/image36.jpeg"/><Relationship Id="rId9" Type="http://schemas.openxmlformats.org/officeDocument/2006/relationships/hyperlink" Target="&#31777;&#22577;&#36899;&#32080;&#27284;/&#24433;&#29255;/&#27231;&#26800;&#32676;%20&#20849;&#21516;01.wm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Justin\Desktop\22去被.png"/>
          <p:cNvPicPr>
            <a:picLocks noChangeAspect="1" noChangeArrowheads="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1693187" y="928915"/>
            <a:ext cx="6918253" cy="25000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Justin\Desktop\封面去被.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892175"/>
            <a:ext cx="10433051" cy="764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p1.png"/>
          <p:cNvPicPr>
            <a:picLocks noChangeAspect="1"/>
          </p:cNvPicPr>
          <p:nvPr/>
        </p:nvPicPr>
        <p:blipFill>
          <a:blip r:embed="rId4"/>
          <a:stretch>
            <a:fillRect/>
          </a:stretch>
        </p:blipFill>
        <p:spPr>
          <a:xfrm>
            <a:off x="3238500" y="2947988"/>
            <a:ext cx="1143000" cy="2044700"/>
          </a:xfrm>
          <a:prstGeom prst="rect">
            <a:avLst/>
          </a:prstGeom>
          <a:effectLst>
            <a:outerShdw blurRad="50800" dist="38100" dir="16200000" rotWithShape="0">
              <a:prstClr val="black">
                <a:alpha val="40000"/>
              </a:prstClr>
            </a:outerShdw>
          </a:effectLst>
        </p:spPr>
      </p:pic>
      <p:pic>
        <p:nvPicPr>
          <p:cNvPr id="9" name="Picture 8" descr="p2.png"/>
          <p:cNvPicPr>
            <a:picLocks noChangeAspect="1"/>
          </p:cNvPicPr>
          <p:nvPr/>
        </p:nvPicPr>
        <p:blipFill>
          <a:blip r:embed="rId5"/>
          <a:stretch>
            <a:fillRect/>
          </a:stretch>
        </p:blipFill>
        <p:spPr>
          <a:xfrm>
            <a:off x="2124075" y="3536950"/>
            <a:ext cx="882650" cy="2708275"/>
          </a:xfrm>
          <a:prstGeom prst="rect">
            <a:avLst/>
          </a:prstGeom>
          <a:effectLst>
            <a:outerShdw blurRad="50800" dist="38100" dir="16200000" rotWithShape="0">
              <a:prstClr val="black">
                <a:alpha val="40000"/>
              </a:prstClr>
            </a:outerShdw>
          </a:effectLst>
        </p:spPr>
      </p:pic>
      <p:pic>
        <p:nvPicPr>
          <p:cNvPr id="10" name="Picture 9" descr="p3.png"/>
          <p:cNvPicPr>
            <a:picLocks noChangeAspect="1"/>
          </p:cNvPicPr>
          <p:nvPr/>
        </p:nvPicPr>
        <p:blipFill>
          <a:blip r:embed="rId6"/>
          <a:stretch>
            <a:fillRect/>
          </a:stretch>
        </p:blipFill>
        <p:spPr>
          <a:xfrm>
            <a:off x="4067175" y="1946275"/>
            <a:ext cx="2386013" cy="3179763"/>
          </a:xfrm>
          <a:prstGeom prst="rect">
            <a:avLst/>
          </a:prstGeom>
          <a:effectLst>
            <a:outerShdw blurRad="50800" dist="38100" dir="16200000" rotWithShape="0">
              <a:prstClr val="black">
                <a:alpha val="40000"/>
              </a:prstClr>
            </a:outerShdw>
          </a:effectLst>
        </p:spPr>
      </p:pic>
      <p:sp>
        <p:nvSpPr>
          <p:cNvPr id="11" name="TextBox 10"/>
          <p:cNvSpPr txBox="1">
            <a:spLocks noChangeArrowheads="1"/>
          </p:cNvSpPr>
          <p:nvPr/>
        </p:nvSpPr>
        <p:spPr bwMode="auto">
          <a:xfrm>
            <a:off x="6007100" y="6464300"/>
            <a:ext cx="18780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kumimoji="0" lang="zh-TW" altLang="en-US" sz="1200" b="1">
                <a:solidFill>
                  <a:schemeClr val="bg1"/>
                </a:solidFill>
                <a:latin typeface="微軟正黑體" pitchFamily="34" charset="-120"/>
                <a:ea typeface="微軟正黑體" pitchFamily="34" charset="-120"/>
              </a:rPr>
              <a:t>教育部技職教育宣導媒材</a:t>
            </a:r>
          </a:p>
        </p:txBody>
      </p:sp>
      <p:pic>
        <p:nvPicPr>
          <p:cNvPr id="12" name="Picture 11" descr="教育部.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42238" y="5661025"/>
            <a:ext cx="9794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p9.png"/>
          <p:cNvPicPr>
            <a:picLocks noChangeAspect="1"/>
          </p:cNvPicPr>
          <p:nvPr/>
        </p:nvPicPr>
        <p:blipFill>
          <a:blip r:embed="rId8"/>
          <a:stretch>
            <a:fillRect/>
          </a:stretch>
        </p:blipFill>
        <p:spPr>
          <a:xfrm>
            <a:off x="5562600" y="2978150"/>
            <a:ext cx="2484438" cy="3313113"/>
          </a:xfrm>
          <a:prstGeom prst="rect">
            <a:avLst/>
          </a:prstGeom>
          <a:effectLst>
            <a:outerShdw blurRad="50800" dist="38100" dir="16200000" rotWithShape="0">
              <a:prstClr val="black">
                <a:alpha val="40000"/>
              </a:prstClr>
            </a:outerShdw>
          </a:effectLst>
        </p:spPr>
      </p:pic>
      <p:pic>
        <p:nvPicPr>
          <p:cNvPr id="2" name="圖片 1"/>
          <p:cNvPicPr>
            <a:picLocks noChangeAspect="1"/>
          </p:cNvPicPr>
          <p:nvPr/>
        </p:nvPicPr>
        <p:blipFill>
          <a:blip r:embed="rId9"/>
          <a:stretch>
            <a:fillRect/>
          </a:stretch>
        </p:blipFill>
        <p:spPr>
          <a:xfrm>
            <a:off x="250825" y="260350"/>
            <a:ext cx="7591425" cy="3019425"/>
          </a:xfrm>
          <a:prstGeom prst="rect">
            <a:avLst/>
          </a:prstGeom>
          <a:effectLst>
            <a:outerShdw blurRad="50800" dist="38100" dir="2700000" algn="tl" rotWithShape="0">
              <a:prstClr val="black">
                <a:alpha val="40000"/>
              </a:prstClr>
            </a:outerShdw>
          </a:effectLst>
        </p:spPr>
      </p:pic>
      <p:sp>
        <p:nvSpPr>
          <p:cNvPr id="9227" name="投影片編號版面配置區 4"/>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08E804B5-9EE9-4F24-84F1-92BAB872C222}" type="slidenum">
              <a:rPr lang="zh-CN" altLang="en-US" sz="1200">
                <a:solidFill>
                  <a:srgbClr val="898989"/>
                </a:solidFill>
              </a:rPr>
              <a:pPr>
                <a:spcBef>
                  <a:spcPct val="0"/>
                </a:spcBef>
                <a:buFontTx/>
                <a:buNone/>
              </a:pPr>
              <a:t>1</a:t>
            </a:fld>
            <a:endParaRPr lang="zh-CN" altLang="en-US" sz="1200">
              <a:solidFill>
                <a:srgbClr val="898989"/>
              </a:solidFill>
            </a:endParaRP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50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ppt_w</p:attrName>
                                        </p:attrNameLst>
                                      </p:cBhvr>
                                      <p:tavLst>
                                        <p:tav tm="0">
                                          <p:val>
                                            <p:fltVal val="0"/>
                                          </p:val>
                                        </p:tav>
                                        <p:tav tm="100000">
                                          <p:val>
                                            <p:strVal val="#ppt_w"/>
                                          </p:val>
                                        </p:tav>
                                      </p:tavLst>
                                    </p:anim>
                                    <p:anim calcmode="lin" valueType="num">
                                      <p:cBhvr>
                                        <p:cTn id="12" dur="500" fill="hold"/>
                                        <p:tgtEl>
                                          <p:spTgt spid="1026"/>
                                        </p:tgtEl>
                                        <p:attrNameLst>
                                          <p:attrName>ppt_h</p:attrName>
                                        </p:attrNameLst>
                                      </p:cBhvr>
                                      <p:tavLst>
                                        <p:tav tm="0">
                                          <p:val>
                                            <p:fltVal val="0"/>
                                          </p:val>
                                        </p:tav>
                                        <p:tav tm="100000">
                                          <p:val>
                                            <p:strVal val="#ppt_h"/>
                                          </p:val>
                                        </p:tav>
                                      </p:tavLst>
                                    </p:anim>
                                    <p:animEffect transition="in" filter="fade">
                                      <p:cBhvr>
                                        <p:cTn id="13" dur="500"/>
                                        <p:tgtEl>
                                          <p:spTgt spid="1026"/>
                                        </p:tgtEl>
                                      </p:cBhvr>
                                    </p:animEffect>
                                  </p:childTnLst>
                                </p:cTn>
                              </p:par>
                              <p:par>
                                <p:cTn id="14" presetID="42" presetClass="entr" presetSubtype="0" fill="hold" nodeType="withEffect">
                                  <p:stCondLst>
                                    <p:cond delay="50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2500"/>
                                        <p:tgtEl>
                                          <p:spTgt spid="1028"/>
                                        </p:tgtEl>
                                      </p:cBhvr>
                                    </p:animEffect>
                                    <p:anim calcmode="lin" valueType="num">
                                      <p:cBhvr>
                                        <p:cTn id="17" dur="2500" fill="hold"/>
                                        <p:tgtEl>
                                          <p:spTgt spid="1028"/>
                                        </p:tgtEl>
                                        <p:attrNameLst>
                                          <p:attrName>ppt_x</p:attrName>
                                        </p:attrNameLst>
                                      </p:cBhvr>
                                      <p:tavLst>
                                        <p:tav tm="0">
                                          <p:val>
                                            <p:strVal val="#ppt_x"/>
                                          </p:val>
                                        </p:tav>
                                        <p:tav tm="100000">
                                          <p:val>
                                            <p:strVal val="#ppt_x"/>
                                          </p:val>
                                        </p:tav>
                                      </p:tavLst>
                                    </p:anim>
                                    <p:anim calcmode="lin" valueType="num">
                                      <p:cBhvr>
                                        <p:cTn id="18" dur="2500" fill="hold"/>
                                        <p:tgtEl>
                                          <p:spTgt spid="1028"/>
                                        </p:tgtEl>
                                        <p:attrNameLst>
                                          <p:attrName>ppt_y</p:attrName>
                                        </p:attrNameLst>
                                      </p:cBhvr>
                                      <p:tavLst>
                                        <p:tav tm="0">
                                          <p:val>
                                            <p:strVal val="#ppt_y+.1"/>
                                          </p:val>
                                        </p:tav>
                                        <p:tav tm="100000">
                                          <p:val>
                                            <p:strVal val="#ppt_y"/>
                                          </p:val>
                                        </p:tav>
                                      </p:tavLst>
                                    </p:anim>
                                  </p:childTnLst>
                                </p:cTn>
                              </p:par>
                              <p:par>
                                <p:cTn id="19" presetID="12" presetClass="entr" presetSubtype="8" fill="hold" grpId="0" nodeType="withEffect">
                                  <p:stCondLst>
                                    <p:cond delay="1500"/>
                                  </p:stCondLst>
                                  <p:childTnLst>
                                    <p:set>
                                      <p:cBhvr>
                                        <p:cTn id="20" dur="1" fill="hold">
                                          <p:stCondLst>
                                            <p:cond delay="0"/>
                                          </p:stCondLst>
                                        </p:cTn>
                                        <p:tgtEl>
                                          <p:spTgt spid="11"/>
                                        </p:tgtEl>
                                        <p:attrNameLst>
                                          <p:attrName>style.visibility</p:attrName>
                                        </p:attrNameLst>
                                      </p:cBhvr>
                                      <p:to>
                                        <p:strVal val="visible"/>
                                      </p:to>
                                    </p:set>
                                    <p:animEffect transition="in" filter="slide(fromLeft)">
                                      <p:cBhvr>
                                        <p:cTn id="21" dur="1000"/>
                                        <p:tgtEl>
                                          <p:spTgt spid="11"/>
                                        </p:tgtEl>
                                      </p:cBhvr>
                                    </p:animEffect>
                                  </p:childTnLst>
                                </p:cTn>
                              </p:par>
                              <p:par>
                                <p:cTn id="22" presetID="12" presetClass="entr" presetSubtype="2" fill="hold" nodeType="withEffect">
                                  <p:stCondLst>
                                    <p:cond delay="1500"/>
                                  </p:stCondLst>
                                  <p:childTnLst>
                                    <p:set>
                                      <p:cBhvr>
                                        <p:cTn id="23" dur="1" fill="hold">
                                          <p:stCondLst>
                                            <p:cond delay="0"/>
                                          </p:stCondLst>
                                        </p:cTn>
                                        <p:tgtEl>
                                          <p:spTgt spid="12"/>
                                        </p:tgtEl>
                                        <p:attrNameLst>
                                          <p:attrName>style.visibility</p:attrName>
                                        </p:attrNameLst>
                                      </p:cBhvr>
                                      <p:to>
                                        <p:strVal val="visible"/>
                                      </p:to>
                                    </p:set>
                                    <p:animEffect transition="in" filter="slide(fromRight)">
                                      <p:cBhvr>
                                        <p:cTn id="24" dur="1000"/>
                                        <p:tgtEl>
                                          <p:spTgt spid="12"/>
                                        </p:tgtEl>
                                      </p:cBhvr>
                                    </p:animEffect>
                                  </p:childTnLst>
                                </p:cTn>
                              </p:par>
                              <p:par>
                                <p:cTn id="25" presetID="10" presetClass="entr" presetSubtype="0" fill="hold" nodeType="withEffect">
                                  <p:stCondLst>
                                    <p:cond delay="15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37" presetClass="entr" presetSubtype="0" fill="hold" nodeType="withEffect">
                                  <p:stCondLst>
                                    <p:cond delay="20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900" decel="100000" fill="hold"/>
                                        <p:tgtEl>
                                          <p:spTgt spid="13"/>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34" presetID="42" presetClass="entr" presetSubtype="0" fill="hold" nodeType="withEffect">
                                  <p:stCondLst>
                                    <p:cond delay="200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anim calcmode="lin" valueType="num">
                                      <p:cBhvr>
                                        <p:cTn id="37" dur="500" fill="hold"/>
                                        <p:tgtEl>
                                          <p:spTgt spid="8"/>
                                        </p:tgtEl>
                                        <p:attrNameLst>
                                          <p:attrName>ppt_x</p:attrName>
                                        </p:attrNameLst>
                                      </p:cBhvr>
                                      <p:tavLst>
                                        <p:tav tm="0">
                                          <p:val>
                                            <p:strVal val="#ppt_x"/>
                                          </p:val>
                                        </p:tav>
                                        <p:tav tm="100000">
                                          <p:val>
                                            <p:strVal val="#ppt_x"/>
                                          </p:val>
                                        </p:tav>
                                      </p:tavLst>
                                    </p:anim>
                                    <p:anim calcmode="lin" valueType="num">
                                      <p:cBhvr>
                                        <p:cTn id="38" dur="500" fill="hold"/>
                                        <p:tgtEl>
                                          <p:spTgt spid="8"/>
                                        </p:tgtEl>
                                        <p:attrNameLst>
                                          <p:attrName>ppt_y</p:attrName>
                                        </p:attrNameLst>
                                      </p:cBhvr>
                                      <p:tavLst>
                                        <p:tav tm="0">
                                          <p:val>
                                            <p:strVal val="#ppt_y+.1"/>
                                          </p:val>
                                        </p:tav>
                                        <p:tav tm="100000">
                                          <p:val>
                                            <p:strVal val="#ppt_y"/>
                                          </p:val>
                                        </p:tav>
                                      </p:tavLst>
                                    </p:anim>
                                  </p:childTnLst>
                                </p:cTn>
                              </p:par>
                              <p:par>
                                <p:cTn id="39" presetID="37" presetClass="entr" presetSubtype="0" fill="hold" nodeType="withEffect">
                                  <p:stCondLst>
                                    <p:cond delay="200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anim calcmode="lin" valueType="num">
                                      <p:cBhvr>
                                        <p:cTn id="42" dur="500" fill="hold"/>
                                        <p:tgtEl>
                                          <p:spTgt spid="9"/>
                                        </p:tgtEl>
                                        <p:attrNameLst>
                                          <p:attrName>ppt_x</p:attrName>
                                        </p:attrNameLst>
                                      </p:cBhvr>
                                      <p:tavLst>
                                        <p:tav tm="0">
                                          <p:val>
                                            <p:strVal val="#ppt_x"/>
                                          </p:val>
                                        </p:tav>
                                        <p:tav tm="100000">
                                          <p:val>
                                            <p:strVal val="#ppt_x"/>
                                          </p:val>
                                        </p:tav>
                                      </p:tavLst>
                                    </p:anim>
                                    <p:anim calcmode="lin" valueType="num">
                                      <p:cBhvr>
                                        <p:cTn id="43" dur="450" decel="100000" fill="hold"/>
                                        <p:tgtEl>
                                          <p:spTgt spid="9"/>
                                        </p:tgtEl>
                                        <p:attrNameLst>
                                          <p:attrName>ppt_y</p:attrName>
                                        </p:attrNameLst>
                                      </p:cBhvr>
                                      <p:tavLst>
                                        <p:tav tm="0">
                                          <p:val>
                                            <p:strVal val="#ppt_y+1"/>
                                          </p:val>
                                        </p:tav>
                                        <p:tav tm="100000">
                                          <p:val>
                                            <p:strVal val="#ppt_y-.03"/>
                                          </p:val>
                                        </p:tav>
                                      </p:tavLst>
                                    </p:anim>
                                    <p:anim calcmode="lin" valueType="num">
                                      <p:cBhvr>
                                        <p:cTn id="44" dur="50" accel="100000" fill="hold">
                                          <p:stCondLst>
                                            <p:cond delay="45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群組 7"/>
          <p:cNvGrpSpPr>
            <a:grpSpLocks/>
          </p:cNvGrpSpPr>
          <p:nvPr/>
        </p:nvGrpSpPr>
        <p:grpSpPr bwMode="auto">
          <a:xfrm>
            <a:off x="684213" y="1905000"/>
            <a:ext cx="6985000" cy="2328863"/>
            <a:chOff x="761430" y="1976951"/>
            <a:chExt cx="6985792" cy="2328597"/>
          </a:xfrm>
        </p:grpSpPr>
        <p:pic>
          <p:nvPicPr>
            <p:cNvPr id="24590" name="圖片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1430" y="1976951"/>
              <a:ext cx="6985792" cy="232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1" name="文字方塊 9"/>
            <p:cNvSpPr txBox="1">
              <a:spLocks noChangeArrowheads="1"/>
            </p:cNvSpPr>
            <p:nvPr/>
          </p:nvSpPr>
          <p:spPr bwMode="auto">
            <a:xfrm>
              <a:off x="1545387" y="2780928"/>
              <a:ext cx="8002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400" b="1" dirty="0" smtClean="0">
                  <a:solidFill>
                    <a:srgbClr val="008000"/>
                  </a:solidFill>
                  <a:latin typeface="微軟正黑體" pitchFamily="34" charset="-120"/>
                  <a:ea typeface="微軟正黑體" pitchFamily="34" charset="-120"/>
                </a:rPr>
                <a:t>技高</a:t>
              </a:r>
              <a:endParaRPr lang="zh-TW" altLang="en-US" sz="2400" b="1" dirty="0">
                <a:solidFill>
                  <a:srgbClr val="008000"/>
                </a:solidFill>
                <a:latin typeface="微軟正黑體" pitchFamily="34" charset="-120"/>
                <a:ea typeface="微軟正黑體" pitchFamily="34" charset="-120"/>
              </a:endParaRPr>
            </a:p>
            <a:p>
              <a:pPr eaLnBrk="1" hangingPunct="1">
                <a:spcBef>
                  <a:spcPct val="0"/>
                </a:spcBef>
                <a:buFontTx/>
                <a:buNone/>
              </a:pPr>
              <a:r>
                <a:rPr lang="zh-TW" altLang="en-US" sz="2400" b="1" dirty="0">
                  <a:solidFill>
                    <a:srgbClr val="008000"/>
                  </a:solidFill>
                  <a:latin typeface="微軟正黑體" pitchFamily="34" charset="-120"/>
                  <a:ea typeface="微軟正黑體" pitchFamily="34" charset="-120"/>
                </a:rPr>
                <a:t>群科</a:t>
              </a:r>
            </a:p>
          </p:txBody>
        </p:sp>
      </p:grpSp>
      <p:pic>
        <p:nvPicPr>
          <p:cNvPr id="11" name="圖片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4325" y="1314450"/>
            <a:ext cx="1373188"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形箭號 11"/>
          <p:cNvSpPr/>
          <p:nvPr/>
        </p:nvSpPr>
        <p:spPr>
          <a:xfrm>
            <a:off x="1835150" y="4173538"/>
            <a:ext cx="433388" cy="431800"/>
          </a:xfrm>
          <a:prstGeom prst="chevron">
            <a:avLst/>
          </a:prstGeom>
        </p:spPr>
        <p:style>
          <a:lnRef idx="1">
            <a:schemeClr val="accent3"/>
          </a:lnRef>
          <a:fillRef idx="3">
            <a:schemeClr val="accent3"/>
          </a:fillRef>
          <a:effectRef idx="2">
            <a:schemeClr val="accent3"/>
          </a:effectRef>
          <a:fontRef idx="minor">
            <a:schemeClr val="lt1"/>
          </a:fontRef>
        </p:style>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13" name="文字方塊 12"/>
          <p:cNvSpPr txBox="1">
            <a:spLocks noChangeArrowheads="1"/>
          </p:cNvSpPr>
          <p:nvPr/>
        </p:nvSpPr>
        <p:spPr bwMode="auto">
          <a:xfrm>
            <a:off x="2274888" y="4171950"/>
            <a:ext cx="48244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000" b="1">
                <a:latin typeface="微軟正黑體" pitchFamily="34" charset="-120"/>
                <a:ea typeface="微軟正黑體" pitchFamily="34" charset="-120"/>
              </a:rPr>
              <a:t>電機科　控制科　冷凍空調科</a:t>
            </a:r>
          </a:p>
          <a:p>
            <a:pPr eaLnBrk="1" hangingPunct="1">
              <a:spcBef>
                <a:spcPct val="0"/>
              </a:spcBef>
              <a:buFontTx/>
              <a:buNone/>
            </a:pPr>
            <a:r>
              <a:rPr lang="zh-TW" altLang="en-US" sz="2000" b="1">
                <a:latin typeface="微軟正黑體" pitchFamily="34" charset="-120"/>
                <a:ea typeface="微軟正黑體" pitchFamily="34" charset="-120"/>
              </a:rPr>
              <a:t>電子科　資訊科　航空電子科</a:t>
            </a:r>
            <a:endParaRPr lang="en-US" altLang="zh-TW" sz="2000" b="1">
              <a:latin typeface="微軟正黑體" pitchFamily="34" charset="-120"/>
              <a:ea typeface="微軟正黑體" pitchFamily="34" charset="-120"/>
            </a:endParaRPr>
          </a:p>
          <a:p>
            <a:pPr eaLnBrk="1" hangingPunct="1">
              <a:spcBef>
                <a:spcPct val="0"/>
              </a:spcBef>
              <a:buFontTx/>
              <a:buNone/>
            </a:pPr>
            <a:r>
              <a:rPr lang="zh-TW" altLang="en-US" sz="2000" b="1">
                <a:latin typeface="微軟正黑體" pitchFamily="34" charset="-120"/>
                <a:ea typeface="微軟正黑體" pitchFamily="34" charset="-120"/>
              </a:rPr>
              <a:t>電機空調科 </a:t>
            </a:r>
          </a:p>
        </p:txBody>
      </p:sp>
      <p:sp>
        <p:nvSpPr>
          <p:cNvPr id="14" name="文字方塊 13"/>
          <p:cNvSpPr txBox="1"/>
          <p:nvPr/>
        </p:nvSpPr>
        <p:spPr>
          <a:xfrm>
            <a:off x="2843808" y="2780928"/>
            <a:ext cx="3801041" cy="769441"/>
          </a:xfrm>
          <a:prstGeom prst="rect">
            <a:avLst/>
          </a:prstGeom>
          <a:noFill/>
        </p:spPr>
        <p:txBody>
          <a:bodyPr wrap="none">
            <a:spAutoFit/>
          </a:bodyPr>
          <a:lstStyle/>
          <a:p>
            <a:pPr eaLnBrk="1" fontAlgn="auto" hangingPunct="1">
              <a:spcBef>
                <a:spcPts val="0"/>
              </a:spcBef>
              <a:spcAft>
                <a:spcPts val="0"/>
              </a:spcAft>
              <a:defRPr/>
            </a:pPr>
            <a:r>
              <a:rPr lang="zh-TW" altLang="en-US" sz="4400" spc="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a:ea typeface="微軟正黑體"/>
                <a:cs typeface="微軟正黑體"/>
              </a:rPr>
              <a:t>電機與電子群</a:t>
            </a:r>
          </a:p>
        </p:txBody>
      </p:sp>
      <p:pic>
        <p:nvPicPr>
          <p:cNvPr id="16" name="圖片 15"/>
          <p:cNvPicPr>
            <a:picLocks noChangeAspect="1"/>
          </p:cNvPicPr>
          <p:nvPr/>
        </p:nvPicPr>
        <p:blipFill>
          <a:blip r:embed="rId4"/>
          <a:srcRect/>
          <a:stretch>
            <a:fillRect/>
          </a:stretch>
        </p:blipFill>
        <p:spPr bwMode="auto">
          <a:xfrm>
            <a:off x="4037013" y="268288"/>
            <a:ext cx="3551237" cy="2093912"/>
          </a:xfrm>
          <a:prstGeom prst="rect">
            <a:avLst/>
          </a:prstGeom>
          <a:noFill/>
          <a:ln>
            <a:noFill/>
          </a:ln>
          <a:effectLst>
            <a:outerShdw blurRad="63500" sx="102000" sy="102000" algn="c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descr="電機2.png"/>
          <p:cNvPicPr>
            <a:picLocks noChangeAspect="1"/>
          </p:cNvPicPr>
          <p:nvPr/>
        </p:nvPicPr>
        <p:blipFill>
          <a:blip r:embed="rId5"/>
          <a:stretch>
            <a:fillRect/>
          </a:stretch>
        </p:blipFill>
        <p:spPr>
          <a:xfrm>
            <a:off x="6489700" y="1417638"/>
            <a:ext cx="1882775" cy="1889125"/>
          </a:xfrm>
          <a:prstGeom prst="rect">
            <a:avLst/>
          </a:prstGeom>
          <a:effectLst>
            <a:outerShdw blurRad="63500" sx="102000" sy="102000" algn="ctr" rotWithShape="0">
              <a:prstClr val="black">
                <a:alpha val="40000"/>
              </a:prstClr>
            </a:outerShdw>
          </a:effectLst>
        </p:spPr>
      </p:pic>
      <p:grpSp>
        <p:nvGrpSpPr>
          <p:cNvPr id="17" name="群組 16"/>
          <p:cNvGrpSpPr>
            <a:grpSpLocks/>
          </p:cNvGrpSpPr>
          <p:nvPr/>
        </p:nvGrpSpPr>
        <p:grpSpPr bwMode="auto">
          <a:xfrm>
            <a:off x="2274888" y="5157788"/>
            <a:ext cx="1036637" cy="414337"/>
            <a:chOff x="3419872" y="5461549"/>
            <a:chExt cx="1035663" cy="415724"/>
          </a:xfrm>
        </p:grpSpPr>
        <p:pic>
          <p:nvPicPr>
            <p:cNvPr id="24588" name="圖片 17" descr="藝術-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19872" y="5461549"/>
              <a:ext cx="1035663" cy="415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9" name="矩形 18"/>
            <p:cNvSpPr>
              <a:spLocks noChangeArrowheads="1"/>
            </p:cNvSpPr>
            <p:nvPr/>
          </p:nvSpPr>
          <p:spPr bwMode="auto">
            <a:xfrm>
              <a:off x="3556248" y="5461549"/>
              <a:ext cx="8418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800" b="1">
                  <a:solidFill>
                    <a:schemeClr val="bg1"/>
                  </a:solidFill>
                  <a:latin typeface="微軟正黑體" pitchFamily="34" charset="-120"/>
                  <a:ea typeface="微軟正黑體" pitchFamily="34" charset="-120"/>
                </a:rPr>
                <a:t>共</a:t>
              </a:r>
              <a:r>
                <a:rPr lang="en-US" altLang="zh-TW" sz="1800" b="1">
                  <a:solidFill>
                    <a:schemeClr val="bg1"/>
                  </a:solidFill>
                  <a:latin typeface="微軟正黑體" pitchFamily="34" charset="-120"/>
                  <a:ea typeface="微軟正黑體" pitchFamily="34" charset="-120"/>
                </a:rPr>
                <a:t>7</a:t>
              </a:r>
              <a:r>
                <a:rPr lang="zh-TW" altLang="en-US" sz="1800" b="1">
                  <a:solidFill>
                    <a:schemeClr val="bg1"/>
                  </a:solidFill>
                  <a:latin typeface="微軟正黑體" pitchFamily="34" charset="-120"/>
                  <a:ea typeface="微軟正黑體" pitchFamily="34" charset="-120"/>
                </a:rPr>
                <a:t>科 </a:t>
              </a:r>
            </a:p>
          </p:txBody>
        </p:sp>
      </p:grpSp>
      <p:pic>
        <p:nvPicPr>
          <p:cNvPr id="3074" name="Picture 2" descr="Q:\01技職教育宣導媒材\群科簡報\視覺元素\電機電子群\製作\電機科4.png"/>
          <p:cNvPicPr>
            <a:picLocks noChangeAspect="1" noChangeArrowheads="1"/>
          </p:cNvPicPr>
          <p:nvPr/>
        </p:nvPicPr>
        <p:blipFill>
          <a:blip r:embed="rId7"/>
          <a:srcRect/>
          <a:stretch>
            <a:fillRect/>
          </a:stretch>
        </p:blipFill>
        <p:spPr bwMode="auto">
          <a:xfrm>
            <a:off x="5940425" y="3521075"/>
            <a:ext cx="1385888" cy="12763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587"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91F0B10F-4828-41E8-9B7A-58904171A9CC}" type="slidenum">
              <a:rPr lang="zh-CN" altLang="en-US" sz="1600">
                <a:solidFill>
                  <a:schemeClr val="bg1"/>
                </a:solidFill>
                <a:latin typeface="微軟正黑體" pitchFamily="34" charset="-120"/>
                <a:ea typeface="微軟正黑體" pitchFamily="34" charset="-120"/>
              </a:rPr>
              <a:pPr>
                <a:spcBef>
                  <a:spcPct val="0"/>
                </a:spcBef>
                <a:buFontTx/>
                <a:buNone/>
              </a:pPr>
              <a:t>10</a:t>
            </a:fld>
            <a:endParaRPr lang="zh-CN" altLang="en-US" sz="1600">
              <a:solidFill>
                <a:schemeClr val="bg1"/>
              </a:solidFill>
              <a:latin typeface="微軟正黑體" pitchFamily="34" charset="-120"/>
              <a:ea typeface="微軟正黑體" pitchFamily="34" charset="-120"/>
            </a:endParaRPr>
          </a:p>
        </p:txBody>
      </p:sp>
      <p:grpSp>
        <p:nvGrpSpPr>
          <p:cNvPr id="3" name="群組 2"/>
          <p:cNvGrpSpPr/>
          <p:nvPr/>
        </p:nvGrpSpPr>
        <p:grpSpPr>
          <a:xfrm>
            <a:off x="2864991" y="5373216"/>
            <a:ext cx="1851025" cy="644525"/>
            <a:chOff x="2559769" y="5441750"/>
            <a:chExt cx="1851025" cy="644525"/>
          </a:xfrm>
        </p:grpSpPr>
        <p:grpSp>
          <p:nvGrpSpPr>
            <p:cNvPr id="18" name="群組 17"/>
            <p:cNvGrpSpPr>
              <a:grpSpLocks/>
            </p:cNvGrpSpPr>
            <p:nvPr/>
          </p:nvGrpSpPr>
          <p:grpSpPr bwMode="auto">
            <a:xfrm>
              <a:off x="3059832" y="5525888"/>
              <a:ext cx="1350962" cy="533400"/>
              <a:chOff x="7218229" y="2839962"/>
              <a:chExt cx="1351237" cy="532873"/>
            </a:xfrm>
          </p:grpSpPr>
          <p:sp>
            <p:nvSpPr>
              <p:cNvPr id="19" name="圓角化同側角落矩形 18">
                <a:hlinkClick r:id="rId8" action="ppaction://hlinkfile"/>
              </p:cNvPr>
              <p:cNvSpPr/>
              <p:nvPr/>
            </p:nvSpPr>
            <p:spPr>
              <a:xfrm>
                <a:off x="7218229" y="2999592"/>
                <a:ext cx="1040831" cy="341822"/>
              </a:xfrm>
              <a:prstGeom prst="round2SameRect">
                <a:avLst/>
              </a:prstGeom>
              <a:solidFill>
                <a:srgbClr val="7030A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zh-TW" altLang="en-US" sz="1400" b="1" dirty="0">
                    <a:solidFill>
                      <a:schemeClr val="bg1"/>
                    </a:solidFill>
                    <a:latin typeface="微軟正黑體" panose="020B0604030504040204" pitchFamily="34" charset="-120"/>
                    <a:ea typeface="微軟正黑體" panose="020B0604030504040204" pitchFamily="34" charset="-120"/>
                  </a:rPr>
                  <a:t>影片連結</a:t>
                </a:r>
              </a:p>
            </p:txBody>
          </p:sp>
          <p:pic>
            <p:nvPicPr>
              <p:cNvPr id="20" name="Picture 4" descr="http://www.iconpng.com/png/windows8_icons2/film_reel.png">
                <a:hlinkClick r:id="rId9" action="ppaction://hlinkfile"/>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36593" y="2839962"/>
                <a:ext cx="532873" cy="532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Picture 2" descr="Q:\01技職教育宣導媒材\群科簡報\視覺元素\食品群\製作\游標.png">
              <a:hlinkClick r:id="rId8" action="ppaction://hlinkfil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9769" y="5441750"/>
              <a:ext cx="8413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par>
                                <p:cTn id="11" presetID="23" presetClass="entr" presetSubtype="1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150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500"/>
                                        <p:tgtEl>
                                          <p:spTgt spid="13">
                                            <p:txEl>
                                              <p:pRg st="0" end="0"/>
                                            </p:txEl>
                                          </p:spTgt>
                                        </p:tgtEl>
                                      </p:cBhvr>
                                    </p:animEffect>
                                  </p:childTnLst>
                                </p:cTn>
                              </p:par>
                              <p:par>
                                <p:cTn id="22" presetID="10" presetClass="entr" presetSubtype="0" fill="hold" nodeType="withEffect">
                                  <p:stCondLst>
                                    <p:cond delay="2900"/>
                                  </p:stCondLst>
                                  <p:childTnLst>
                                    <p:set>
                                      <p:cBhvr>
                                        <p:cTn id="23" dur="1" fill="hold">
                                          <p:stCondLst>
                                            <p:cond delay="0"/>
                                          </p:stCondLst>
                                        </p:cTn>
                                        <p:tgtEl>
                                          <p:spTgt spid="13">
                                            <p:txEl>
                                              <p:pRg st="1" end="1"/>
                                            </p:txEl>
                                          </p:spTgt>
                                        </p:tgtEl>
                                        <p:attrNameLst>
                                          <p:attrName>style.visibility</p:attrName>
                                        </p:attrNameLst>
                                      </p:cBhvr>
                                      <p:to>
                                        <p:strVal val="visible"/>
                                      </p:to>
                                    </p:set>
                                    <p:animEffect transition="in" filter="fade">
                                      <p:cBhvr>
                                        <p:cTn id="24" dur="500"/>
                                        <p:tgtEl>
                                          <p:spTgt spid="13">
                                            <p:txEl>
                                              <p:pRg st="1" end="1"/>
                                            </p:txEl>
                                          </p:spTgt>
                                        </p:tgtEl>
                                      </p:cBhvr>
                                    </p:animEffect>
                                  </p:childTnLst>
                                </p:cTn>
                              </p:par>
                              <p:par>
                                <p:cTn id="25" presetID="10" presetClass="entr" presetSubtype="0" fill="hold" nodeType="withEffect">
                                  <p:stCondLst>
                                    <p:cond delay="290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fade">
                                      <p:cBhvr>
                                        <p:cTn id="27" dur="500"/>
                                        <p:tgtEl>
                                          <p:spTgt spid="13">
                                            <p:txEl>
                                              <p:pRg st="2" end="2"/>
                                            </p:txEl>
                                          </p:spTgt>
                                        </p:tgtEl>
                                      </p:cBhvr>
                                    </p:animEffect>
                                  </p:childTnLst>
                                </p:cTn>
                              </p:par>
                              <p:par>
                                <p:cTn id="28" presetID="15"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fltVal val="0"/>
                                          </p:val>
                                        </p:tav>
                                        <p:tav tm="100000">
                                          <p:val>
                                            <p:strVal val="#ppt_w"/>
                                          </p:val>
                                        </p:tav>
                                      </p:tavLst>
                                    </p:anim>
                                    <p:anim calcmode="lin" valueType="num">
                                      <p:cBhvr>
                                        <p:cTn id="31" dur="1000" fill="hold"/>
                                        <p:tgtEl>
                                          <p:spTgt spid="11"/>
                                        </p:tgtEl>
                                        <p:attrNameLst>
                                          <p:attrName>ppt_h</p:attrName>
                                        </p:attrNameLst>
                                      </p:cBhvr>
                                      <p:tavLst>
                                        <p:tav tm="0">
                                          <p:val>
                                            <p:fltVal val="0"/>
                                          </p:val>
                                        </p:tav>
                                        <p:tav tm="100000">
                                          <p:val>
                                            <p:strVal val="#ppt_h"/>
                                          </p:val>
                                        </p:tav>
                                      </p:tavLst>
                                    </p:anim>
                                    <p:anim calcmode="lin" valueType="num">
                                      <p:cBhvr>
                                        <p:cTn id="32"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11"/>
                                        </p:tgtEl>
                                        <p:attrNameLst>
                                          <p:attrName>ppt_y</p:attrName>
                                        </p:attrNameLst>
                                      </p:cBhvr>
                                      <p:tavLst>
                                        <p:tav tm="0" fmla="#ppt_y+(sin(-2*pi*(1-$))*-#ppt_x+cos(-2*pi*(1-$))*(1-#ppt_y))*(1-$)">
                                          <p:val>
                                            <p:fltVal val="0"/>
                                          </p:val>
                                        </p:tav>
                                        <p:tav tm="100000">
                                          <p:val>
                                            <p:fltVal val="1"/>
                                          </p:val>
                                        </p:tav>
                                      </p:tavLst>
                                    </p:anim>
                                  </p:childTnLst>
                                </p:cTn>
                              </p:par>
                              <p:par>
                                <p:cTn id="34" presetID="9" presetClass="entr" presetSubtype="0" fill="hold" grpId="0" nodeType="withEffect">
                                  <p:stCondLst>
                                    <p:cond delay="2000"/>
                                  </p:stCondLst>
                                  <p:childTnLst>
                                    <p:set>
                                      <p:cBhvr>
                                        <p:cTn id="35" dur="1" fill="hold">
                                          <p:stCondLst>
                                            <p:cond delay="0"/>
                                          </p:stCondLst>
                                        </p:cTn>
                                        <p:tgtEl>
                                          <p:spTgt spid="13"/>
                                        </p:tgtEl>
                                        <p:attrNameLst>
                                          <p:attrName>style.visibility</p:attrName>
                                        </p:attrNameLst>
                                      </p:cBhvr>
                                      <p:to>
                                        <p:strVal val="visible"/>
                                      </p:to>
                                    </p:set>
                                    <p:animEffect transition="in" filter="dissolve">
                                      <p:cBhvr>
                                        <p:cTn id="36" dur="500"/>
                                        <p:tgtEl>
                                          <p:spTgt spid="13"/>
                                        </p:tgtEl>
                                      </p:cBhvr>
                                    </p:animEffect>
                                  </p:childTnLst>
                                </p:cTn>
                              </p:par>
                              <p:par>
                                <p:cTn id="37" presetID="42" presetClass="entr" presetSubtype="0" fill="hold" nodeType="withEffect">
                                  <p:stCondLst>
                                    <p:cond delay="300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par>
                                <p:cTn id="42" presetID="26"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down)">
                                      <p:cBhvr>
                                        <p:cTn id="44" dur="580">
                                          <p:stCondLst>
                                            <p:cond delay="0"/>
                                          </p:stCondLst>
                                        </p:cTn>
                                        <p:tgtEl>
                                          <p:spTgt spid="2"/>
                                        </p:tgtEl>
                                      </p:cBhvr>
                                    </p:animEffect>
                                    <p:anim calcmode="lin" valueType="num">
                                      <p:cBhvr>
                                        <p:cTn id="4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50" dur="26">
                                          <p:stCondLst>
                                            <p:cond delay="650"/>
                                          </p:stCondLst>
                                        </p:cTn>
                                        <p:tgtEl>
                                          <p:spTgt spid="2"/>
                                        </p:tgtEl>
                                      </p:cBhvr>
                                      <p:to x="100000" y="60000"/>
                                    </p:animScale>
                                    <p:animScale>
                                      <p:cBhvr>
                                        <p:cTn id="51" dur="166" decel="50000">
                                          <p:stCondLst>
                                            <p:cond delay="676"/>
                                          </p:stCondLst>
                                        </p:cTn>
                                        <p:tgtEl>
                                          <p:spTgt spid="2"/>
                                        </p:tgtEl>
                                      </p:cBhvr>
                                      <p:to x="100000" y="100000"/>
                                    </p:animScale>
                                    <p:animScale>
                                      <p:cBhvr>
                                        <p:cTn id="52" dur="26">
                                          <p:stCondLst>
                                            <p:cond delay="1312"/>
                                          </p:stCondLst>
                                        </p:cTn>
                                        <p:tgtEl>
                                          <p:spTgt spid="2"/>
                                        </p:tgtEl>
                                      </p:cBhvr>
                                      <p:to x="100000" y="80000"/>
                                    </p:animScale>
                                    <p:animScale>
                                      <p:cBhvr>
                                        <p:cTn id="53" dur="166" decel="50000">
                                          <p:stCondLst>
                                            <p:cond delay="1338"/>
                                          </p:stCondLst>
                                        </p:cTn>
                                        <p:tgtEl>
                                          <p:spTgt spid="2"/>
                                        </p:tgtEl>
                                      </p:cBhvr>
                                      <p:to x="100000" y="100000"/>
                                    </p:animScale>
                                    <p:animScale>
                                      <p:cBhvr>
                                        <p:cTn id="54" dur="26">
                                          <p:stCondLst>
                                            <p:cond delay="1642"/>
                                          </p:stCondLst>
                                        </p:cTn>
                                        <p:tgtEl>
                                          <p:spTgt spid="2"/>
                                        </p:tgtEl>
                                      </p:cBhvr>
                                      <p:to x="100000" y="90000"/>
                                    </p:animScale>
                                    <p:animScale>
                                      <p:cBhvr>
                                        <p:cTn id="55" dur="166" decel="50000">
                                          <p:stCondLst>
                                            <p:cond delay="1668"/>
                                          </p:stCondLst>
                                        </p:cTn>
                                        <p:tgtEl>
                                          <p:spTgt spid="2"/>
                                        </p:tgtEl>
                                      </p:cBhvr>
                                      <p:to x="100000" y="100000"/>
                                    </p:animScale>
                                    <p:animScale>
                                      <p:cBhvr>
                                        <p:cTn id="56" dur="26">
                                          <p:stCondLst>
                                            <p:cond delay="1808"/>
                                          </p:stCondLst>
                                        </p:cTn>
                                        <p:tgtEl>
                                          <p:spTgt spid="2"/>
                                        </p:tgtEl>
                                      </p:cBhvr>
                                      <p:to x="100000" y="95000"/>
                                    </p:animScale>
                                    <p:animScale>
                                      <p:cBhvr>
                                        <p:cTn id="57" dur="166" decel="50000">
                                          <p:stCondLst>
                                            <p:cond delay="1834"/>
                                          </p:stCondLst>
                                        </p:cTn>
                                        <p:tgtEl>
                                          <p:spTgt spid="2"/>
                                        </p:tgtEl>
                                      </p:cBhvr>
                                      <p:to x="100000" y="100000"/>
                                    </p:animScale>
                                  </p:childTnLst>
                                </p:cTn>
                              </p:par>
                              <p:par>
                                <p:cTn id="58" presetID="10" presetClass="entr" presetSubtype="0" fill="hold" nodeType="withEffect">
                                  <p:stCondLst>
                                    <p:cond delay="0"/>
                                  </p:stCondLst>
                                  <p:childTnLst>
                                    <p:set>
                                      <p:cBhvr>
                                        <p:cTn id="59" dur="1" fill="hold">
                                          <p:stCondLst>
                                            <p:cond delay="0"/>
                                          </p:stCondLst>
                                        </p:cTn>
                                        <p:tgtEl>
                                          <p:spTgt spid="3074"/>
                                        </p:tgtEl>
                                        <p:attrNameLst>
                                          <p:attrName>style.visibility</p:attrName>
                                        </p:attrNameLst>
                                      </p:cBhvr>
                                      <p:to>
                                        <p:strVal val="visible"/>
                                      </p:to>
                                    </p:set>
                                    <p:animEffect transition="in" filter="fade">
                                      <p:cBhvr>
                                        <p:cTn id="60" dur="500"/>
                                        <p:tgtEl>
                                          <p:spTgt spid="3074"/>
                                        </p:tgtEl>
                                      </p:cBhvr>
                                    </p:animEffect>
                                  </p:childTnLst>
                                </p:cTn>
                              </p:par>
                              <p:par>
                                <p:cTn id="61" presetID="23" presetClass="entr" presetSubtype="16" fill="hold" nodeType="withEffect">
                                  <p:stCondLst>
                                    <p:cond delay="500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fltVal val="0"/>
                                          </p:val>
                                        </p:tav>
                                        <p:tav tm="100000">
                                          <p:val>
                                            <p:strVal val="#ppt_w"/>
                                          </p:val>
                                        </p:tav>
                                      </p:tavLst>
                                    </p:anim>
                                    <p:anim calcmode="lin" valueType="num">
                                      <p:cBhvr>
                                        <p:cTn id="64" dur="500" fill="hold"/>
                                        <p:tgtEl>
                                          <p:spTgt spid="17"/>
                                        </p:tgtEl>
                                        <p:attrNameLst>
                                          <p:attrName>ppt_h</p:attrName>
                                        </p:attrNameLst>
                                      </p:cBhvr>
                                      <p:tavLst>
                                        <p:tav tm="0">
                                          <p:val>
                                            <p:fltVal val="0"/>
                                          </p:val>
                                        </p:tav>
                                        <p:tav tm="100000">
                                          <p:val>
                                            <p:strVal val="#ppt_h"/>
                                          </p:val>
                                        </p:tav>
                                      </p:tavLst>
                                    </p:anim>
                                  </p:childTnLst>
                                </p:cTn>
                              </p:par>
                              <p:par>
                                <p:cTn id="65" presetID="10" presetClass="entr" presetSubtype="0" fill="hold" nodeType="withEffect">
                                  <p:stCondLst>
                                    <p:cond delay="500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a:grpSpLocks/>
          </p:cNvGrpSpPr>
          <p:nvPr/>
        </p:nvGrpSpPr>
        <p:grpSpPr bwMode="auto">
          <a:xfrm>
            <a:off x="684213" y="1905000"/>
            <a:ext cx="6985000" cy="2328863"/>
            <a:chOff x="761430" y="1976951"/>
            <a:chExt cx="6985792" cy="2328597"/>
          </a:xfrm>
        </p:grpSpPr>
        <p:pic>
          <p:nvPicPr>
            <p:cNvPr id="25614"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1430" y="1976951"/>
              <a:ext cx="6985792" cy="232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5" name="文字方塊 5"/>
            <p:cNvSpPr txBox="1">
              <a:spLocks noChangeArrowheads="1"/>
            </p:cNvSpPr>
            <p:nvPr/>
          </p:nvSpPr>
          <p:spPr bwMode="auto">
            <a:xfrm>
              <a:off x="1545387" y="2780928"/>
              <a:ext cx="8002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400" b="1" dirty="0" smtClean="0">
                  <a:solidFill>
                    <a:srgbClr val="008000"/>
                  </a:solidFill>
                  <a:latin typeface="微軟正黑體" pitchFamily="34" charset="-120"/>
                  <a:ea typeface="微軟正黑體" pitchFamily="34" charset="-120"/>
                </a:rPr>
                <a:t>技高</a:t>
              </a:r>
              <a:endParaRPr lang="zh-TW" altLang="en-US" sz="2400" b="1" dirty="0">
                <a:solidFill>
                  <a:srgbClr val="008000"/>
                </a:solidFill>
                <a:latin typeface="微軟正黑體" pitchFamily="34" charset="-120"/>
                <a:ea typeface="微軟正黑體" pitchFamily="34" charset="-120"/>
              </a:endParaRPr>
            </a:p>
            <a:p>
              <a:pPr eaLnBrk="1" hangingPunct="1">
                <a:spcBef>
                  <a:spcPct val="0"/>
                </a:spcBef>
                <a:buFontTx/>
                <a:buNone/>
              </a:pPr>
              <a:r>
                <a:rPr lang="zh-TW" altLang="en-US" sz="2400" b="1" dirty="0">
                  <a:solidFill>
                    <a:srgbClr val="008000"/>
                  </a:solidFill>
                  <a:latin typeface="微軟正黑體" pitchFamily="34" charset="-120"/>
                  <a:ea typeface="微軟正黑體" pitchFamily="34" charset="-120"/>
                </a:rPr>
                <a:t>群科</a:t>
              </a:r>
            </a:p>
          </p:txBody>
        </p:sp>
      </p:grpSp>
      <p:sp>
        <p:nvSpPr>
          <p:cNvPr id="8" name="＞形箭號 7"/>
          <p:cNvSpPr/>
          <p:nvPr/>
        </p:nvSpPr>
        <p:spPr>
          <a:xfrm>
            <a:off x="1835150" y="4173538"/>
            <a:ext cx="433388" cy="431800"/>
          </a:xfrm>
          <a:prstGeom prst="chevron">
            <a:avLst/>
          </a:prstGeom>
        </p:spPr>
        <p:style>
          <a:lnRef idx="1">
            <a:schemeClr val="accent3"/>
          </a:lnRef>
          <a:fillRef idx="3">
            <a:schemeClr val="accent3"/>
          </a:fillRef>
          <a:effectRef idx="2">
            <a:schemeClr val="accent3"/>
          </a:effectRef>
          <a:fontRef idx="minor">
            <a:schemeClr val="lt1"/>
          </a:fontRef>
        </p:style>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9" name="文字方塊 8"/>
          <p:cNvSpPr txBox="1">
            <a:spLocks noChangeArrowheads="1"/>
          </p:cNvSpPr>
          <p:nvPr/>
        </p:nvSpPr>
        <p:spPr bwMode="auto">
          <a:xfrm>
            <a:off x="2274888" y="4171950"/>
            <a:ext cx="48244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000" b="1">
                <a:latin typeface="微軟正黑體" pitchFamily="34" charset="-120"/>
                <a:ea typeface="微軟正黑體" pitchFamily="34" charset="-120"/>
              </a:rPr>
              <a:t>消防工程科</a:t>
            </a:r>
          </a:p>
          <a:p>
            <a:pPr eaLnBrk="1" hangingPunct="1">
              <a:spcBef>
                <a:spcPct val="0"/>
              </a:spcBef>
              <a:buFontTx/>
              <a:buNone/>
            </a:pPr>
            <a:r>
              <a:rPr lang="zh-TW" altLang="en-US" sz="2000" b="1">
                <a:latin typeface="微軟正黑體" pitchFamily="34" charset="-120"/>
                <a:ea typeface="微軟正黑體" pitchFamily="34" charset="-120"/>
              </a:rPr>
              <a:t>土木科</a:t>
            </a:r>
          </a:p>
          <a:p>
            <a:pPr eaLnBrk="1" hangingPunct="1">
              <a:spcBef>
                <a:spcPct val="0"/>
              </a:spcBef>
              <a:buFontTx/>
              <a:buNone/>
            </a:pPr>
            <a:r>
              <a:rPr lang="zh-TW" altLang="en-US" sz="2000" b="1">
                <a:latin typeface="微軟正黑體" pitchFamily="34" charset="-120"/>
                <a:ea typeface="微軟正黑體" pitchFamily="34" charset="-120"/>
              </a:rPr>
              <a:t>建築科</a:t>
            </a:r>
            <a:endParaRPr lang="en-US" altLang="zh-TW" sz="2000" b="1">
              <a:latin typeface="微軟正黑體" pitchFamily="34" charset="-120"/>
              <a:ea typeface="微軟正黑體" pitchFamily="34" charset="-120"/>
            </a:endParaRPr>
          </a:p>
          <a:p>
            <a:pPr eaLnBrk="1" hangingPunct="1">
              <a:spcBef>
                <a:spcPct val="0"/>
              </a:spcBef>
              <a:buFontTx/>
              <a:buNone/>
            </a:pPr>
            <a:r>
              <a:rPr lang="zh-TW" altLang="en-US" sz="2000" b="1">
                <a:latin typeface="微軟正黑體" pitchFamily="34" charset="-120"/>
                <a:ea typeface="微軟正黑體" pitchFamily="34" charset="-120"/>
              </a:rPr>
              <a:t>空間測繪科</a:t>
            </a:r>
          </a:p>
        </p:txBody>
      </p:sp>
      <p:sp>
        <p:nvSpPr>
          <p:cNvPr id="10" name="文字方塊 9"/>
          <p:cNvSpPr txBox="1"/>
          <p:nvPr/>
        </p:nvSpPr>
        <p:spPr>
          <a:xfrm>
            <a:off x="3203848" y="2780928"/>
            <a:ext cx="3159839" cy="769441"/>
          </a:xfrm>
          <a:prstGeom prst="rect">
            <a:avLst/>
          </a:prstGeom>
          <a:noFill/>
        </p:spPr>
        <p:txBody>
          <a:bodyPr wrap="none">
            <a:spAutoFit/>
          </a:bodyPr>
          <a:lstStyle/>
          <a:p>
            <a:pPr eaLnBrk="1" fontAlgn="auto" hangingPunct="1">
              <a:spcBef>
                <a:spcPts val="0"/>
              </a:spcBef>
              <a:spcAft>
                <a:spcPts val="0"/>
              </a:spcAft>
              <a:defRPr/>
            </a:pPr>
            <a:r>
              <a:rPr lang="zh-TW" altLang="en-US" sz="4400" spc="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a:ea typeface="微軟正黑體"/>
                <a:cs typeface="微軟正黑體"/>
              </a:rPr>
              <a:t>土木建築群</a:t>
            </a:r>
          </a:p>
        </p:txBody>
      </p:sp>
      <p:pic>
        <p:nvPicPr>
          <p:cNvPr id="12" name="圖片 11"/>
          <p:cNvPicPr>
            <a:picLocks noChangeAspect="1"/>
          </p:cNvPicPr>
          <p:nvPr/>
        </p:nvPicPr>
        <p:blipFill>
          <a:blip r:embed="rId3"/>
          <a:stretch>
            <a:fillRect/>
          </a:stretch>
        </p:blipFill>
        <p:spPr>
          <a:xfrm>
            <a:off x="3717925" y="-171450"/>
            <a:ext cx="3338513" cy="2503488"/>
          </a:xfrm>
          <a:prstGeom prst="rect">
            <a:avLst/>
          </a:prstGeom>
          <a:effectLst>
            <a:outerShdw blurRad="50800" dist="38100" dir="2700000" algn="tl" rotWithShape="0">
              <a:prstClr val="black">
                <a:alpha val="40000"/>
              </a:prstClr>
            </a:outerShdw>
          </a:effectLst>
        </p:spPr>
      </p:pic>
      <p:pic>
        <p:nvPicPr>
          <p:cNvPr id="2" name="圖片 1" descr="土木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3651250"/>
            <a:ext cx="46910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群組 13"/>
          <p:cNvGrpSpPr>
            <a:grpSpLocks/>
          </p:cNvGrpSpPr>
          <p:nvPr/>
        </p:nvGrpSpPr>
        <p:grpSpPr bwMode="auto">
          <a:xfrm>
            <a:off x="2274888" y="5461000"/>
            <a:ext cx="1036637" cy="415925"/>
            <a:chOff x="3419872" y="5461549"/>
            <a:chExt cx="1035663" cy="415724"/>
          </a:xfrm>
        </p:grpSpPr>
        <p:pic>
          <p:nvPicPr>
            <p:cNvPr id="25612" name="圖片 14" descr="藝術-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5461549"/>
              <a:ext cx="1035663" cy="415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3" name="矩形 15"/>
            <p:cNvSpPr>
              <a:spLocks noChangeArrowheads="1"/>
            </p:cNvSpPr>
            <p:nvPr/>
          </p:nvSpPr>
          <p:spPr bwMode="auto">
            <a:xfrm>
              <a:off x="3556248" y="5461549"/>
              <a:ext cx="8418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800" b="1">
                  <a:solidFill>
                    <a:schemeClr val="bg1"/>
                  </a:solidFill>
                  <a:latin typeface="微軟正黑體" pitchFamily="34" charset="-120"/>
                  <a:ea typeface="微軟正黑體" pitchFamily="34" charset="-120"/>
                </a:rPr>
                <a:t>共</a:t>
              </a:r>
              <a:r>
                <a:rPr lang="en-US" altLang="zh-TW" sz="1800" b="1">
                  <a:solidFill>
                    <a:schemeClr val="bg1"/>
                  </a:solidFill>
                  <a:latin typeface="微軟正黑體" pitchFamily="34" charset="-120"/>
                  <a:ea typeface="微軟正黑體" pitchFamily="34" charset="-120"/>
                </a:rPr>
                <a:t>4</a:t>
              </a:r>
              <a:r>
                <a:rPr lang="zh-TW" altLang="en-US" sz="1800" b="1">
                  <a:solidFill>
                    <a:schemeClr val="bg1"/>
                  </a:solidFill>
                  <a:latin typeface="微軟正黑體" pitchFamily="34" charset="-120"/>
                  <a:ea typeface="微軟正黑體" pitchFamily="34" charset="-120"/>
                </a:rPr>
                <a:t>科 </a:t>
              </a:r>
            </a:p>
          </p:txBody>
        </p:sp>
      </p:grpSp>
      <p:pic>
        <p:nvPicPr>
          <p:cNvPr id="4098" name="Picture 2" descr="Q:\01技職教育宣導媒材\群科簡報\視覺元素\土木與建築群\製作\103.03.08-土木&amp;12312建築(補).png"/>
          <p:cNvPicPr>
            <a:picLocks noChangeAspect="1" noChangeArrowheads="1"/>
          </p:cNvPicPr>
          <p:nvPr/>
        </p:nvPicPr>
        <p:blipFill>
          <a:blip r:embed="rId6"/>
          <a:srcRect/>
          <a:stretch>
            <a:fillRect/>
          </a:stretch>
        </p:blipFill>
        <p:spPr bwMode="auto">
          <a:xfrm>
            <a:off x="6732588" y="2268538"/>
            <a:ext cx="1154112" cy="19891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圖片 6"/>
          <p:cNvPicPr>
            <a:picLocks noChangeAspect="1"/>
          </p:cNvPicPr>
          <p:nvPr/>
        </p:nvPicPr>
        <p:blipFill>
          <a:blip r:embed="rId7"/>
          <a:stretch>
            <a:fillRect/>
          </a:stretch>
        </p:blipFill>
        <p:spPr>
          <a:xfrm>
            <a:off x="2752725" y="1201738"/>
            <a:ext cx="1098550" cy="1866900"/>
          </a:xfrm>
          <a:prstGeom prst="rect">
            <a:avLst/>
          </a:prstGeom>
          <a:effectLst>
            <a:outerShdw blurRad="50800" dist="38100" dir="2700000" algn="tl" rotWithShape="0">
              <a:prstClr val="black">
                <a:alpha val="40000"/>
              </a:prstClr>
            </a:outerShdw>
          </a:effectLst>
        </p:spPr>
      </p:pic>
      <p:sp>
        <p:nvSpPr>
          <p:cNvPr id="25611"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8A1DABAA-00AF-4CA8-A4B8-D9AAB9980EB0}" type="slidenum">
              <a:rPr lang="zh-CN" altLang="en-US" sz="1600">
                <a:solidFill>
                  <a:schemeClr val="bg1"/>
                </a:solidFill>
                <a:latin typeface="微軟正黑體" pitchFamily="34" charset="-120"/>
                <a:ea typeface="微軟正黑體" pitchFamily="34" charset="-120"/>
              </a:rPr>
              <a:pPr>
                <a:spcBef>
                  <a:spcPct val="0"/>
                </a:spcBef>
                <a:buFontTx/>
                <a:buNone/>
              </a:pPr>
              <a:t>11</a:t>
            </a:fld>
            <a:endParaRPr lang="zh-CN" altLang="en-US" sz="1600">
              <a:solidFill>
                <a:schemeClr val="bg1"/>
              </a:solidFill>
              <a:latin typeface="微軟正黑體" pitchFamily="34" charset="-120"/>
              <a:ea typeface="微軟正黑體" pitchFamily="34" charset="-120"/>
            </a:endParaRPr>
          </a:p>
        </p:txBody>
      </p:sp>
      <p:grpSp>
        <p:nvGrpSpPr>
          <p:cNvPr id="3" name="群組 2"/>
          <p:cNvGrpSpPr/>
          <p:nvPr/>
        </p:nvGrpSpPr>
        <p:grpSpPr>
          <a:xfrm>
            <a:off x="2864991" y="5664795"/>
            <a:ext cx="1851025" cy="644525"/>
            <a:chOff x="2559769" y="5736803"/>
            <a:chExt cx="1851025" cy="644525"/>
          </a:xfrm>
        </p:grpSpPr>
        <p:grpSp>
          <p:nvGrpSpPr>
            <p:cNvPr id="16" name="群組 15"/>
            <p:cNvGrpSpPr>
              <a:grpSpLocks/>
            </p:cNvGrpSpPr>
            <p:nvPr/>
          </p:nvGrpSpPr>
          <p:grpSpPr bwMode="auto">
            <a:xfrm>
              <a:off x="3059832" y="5820941"/>
              <a:ext cx="1350962" cy="533400"/>
              <a:chOff x="7218229" y="2839962"/>
              <a:chExt cx="1351237" cy="532873"/>
            </a:xfrm>
          </p:grpSpPr>
          <p:sp>
            <p:nvSpPr>
              <p:cNvPr id="17" name="圓角化同側角落矩形 16">
                <a:hlinkClick r:id="rId8" action="ppaction://hlinkfile"/>
              </p:cNvPr>
              <p:cNvSpPr/>
              <p:nvPr/>
            </p:nvSpPr>
            <p:spPr>
              <a:xfrm>
                <a:off x="7218229" y="2999592"/>
                <a:ext cx="1040831" cy="341822"/>
              </a:xfrm>
              <a:prstGeom prst="round2SameRect">
                <a:avLst/>
              </a:prstGeom>
              <a:solidFill>
                <a:srgbClr val="7030A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zh-TW" altLang="en-US" sz="1400" b="1" dirty="0">
                    <a:solidFill>
                      <a:schemeClr val="bg1"/>
                    </a:solidFill>
                    <a:latin typeface="微軟正黑體" panose="020B0604030504040204" pitchFamily="34" charset="-120"/>
                    <a:ea typeface="微軟正黑體" panose="020B0604030504040204" pitchFamily="34" charset="-120"/>
                  </a:rPr>
                  <a:t>影片連結</a:t>
                </a:r>
              </a:p>
            </p:txBody>
          </p:sp>
          <p:pic>
            <p:nvPicPr>
              <p:cNvPr id="18" name="Picture 4" descr="http://www.iconpng.com/png/windows8_icons2/film_reel.png">
                <a:hlinkClick r:id="rId9" action="ppaction://hlinkfile"/>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36593" y="2839962"/>
                <a:ext cx="532873" cy="532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2" descr="Q:\01技職教育宣導媒材\群科簡報\視覺元素\食品群\製作\游標.png">
              <a:hlinkClick r:id="rId8" action="ppaction://hlinkfil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9769" y="5736803"/>
              <a:ext cx="8413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23"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childTnLst>
                                </p:cTn>
                              </p:par>
                              <p:par>
                                <p:cTn id="15" presetID="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30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nodeType="withEffect">
                                  <p:stCondLst>
                                    <p:cond delay="70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500"/>
                                        <p:tgtEl>
                                          <p:spTgt spid="9">
                                            <p:txEl>
                                              <p:pRg st="1" end="1"/>
                                            </p:txEl>
                                          </p:spTgt>
                                        </p:tgtEl>
                                      </p:cBhvr>
                                    </p:animEffect>
                                  </p:childTnLst>
                                </p:cTn>
                              </p:par>
                              <p:par>
                                <p:cTn id="25" presetID="10" presetClass="entr" presetSubtype="0" fill="hold" nodeType="withEffect">
                                  <p:stCondLst>
                                    <p:cond delay="120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par>
                                <p:cTn id="28" presetID="10" presetClass="entr" presetSubtype="0" fill="hold" nodeType="withEffect">
                                  <p:stCondLst>
                                    <p:cond delay="120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fade">
                                      <p:cBhvr>
                                        <p:cTn id="30" dur="500"/>
                                        <p:tgtEl>
                                          <p:spTgt spid="9">
                                            <p:txEl>
                                              <p:pRg st="3" end="3"/>
                                            </p:txEl>
                                          </p:spTgt>
                                        </p:tgtEl>
                                      </p:cBhvr>
                                    </p:animEffect>
                                  </p:childTnLst>
                                </p:cTn>
                              </p:par>
                              <p:par>
                                <p:cTn id="31" presetID="15"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fltVal val="0"/>
                                          </p:val>
                                        </p:tav>
                                        <p:tav tm="100000">
                                          <p:val>
                                            <p:strVal val="#ppt_w"/>
                                          </p:val>
                                        </p:tav>
                                      </p:tavLst>
                                    </p:anim>
                                    <p:anim calcmode="lin" valueType="num">
                                      <p:cBhvr>
                                        <p:cTn id="34" dur="1000" fill="hold"/>
                                        <p:tgtEl>
                                          <p:spTgt spid="7"/>
                                        </p:tgtEl>
                                        <p:attrNameLst>
                                          <p:attrName>ppt_h</p:attrName>
                                        </p:attrNameLst>
                                      </p:cBhvr>
                                      <p:tavLst>
                                        <p:tav tm="0">
                                          <p:val>
                                            <p:fltVal val="0"/>
                                          </p:val>
                                        </p:tav>
                                        <p:tav tm="100000">
                                          <p:val>
                                            <p:strVal val="#ppt_h"/>
                                          </p:val>
                                        </p:tav>
                                      </p:tavLst>
                                    </p:anim>
                                    <p:anim calcmode="lin" valueType="num">
                                      <p:cBhvr>
                                        <p:cTn id="3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7"/>
                                        </p:tgtEl>
                                        <p:attrNameLst>
                                          <p:attrName>ppt_y</p:attrName>
                                        </p:attrNameLst>
                                      </p:cBhvr>
                                      <p:tavLst>
                                        <p:tav tm="0" fmla="#ppt_y+(sin(-2*pi*(1-$))*-#ppt_x+cos(-2*pi*(1-$))*(1-#ppt_y))*(1-$)">
                                          <p:val>
                                            <p:fltVal val="0"/>
                                          </p:val>
                                        </p:tav>
                                        <p:tav tm="100000">
                                          <p:val>
                                            <p:fltVal val="1"/>
                                          </p:val>
                                        </p:tav>
                                      </p:tavLst>
                                    </p:anim>
                                  </p:childTnLst>
                                </p:cTn>
                              </p:par>
                              <p:par>
                                <p:cTn id="37" presetID="10" presetClass="entr" presetSubtype="0" fill="hold" nodeType="withEffect">
                                  <p:stCondLst>
                                    <p:cond delay="0"/>
                                  </p:stCondLst>
                                  <p:childTnLst>
                                    <p:set>
                                      <p:cBhvr>
                                        <p:cTn id="38" dur="1" fill="hold">
                                          <p:stCondLst>
                                            <p:cond delay="0"/>
                                          </p:stCondLst>
                                        </p:cTn>
                                        <p:tgtEl>
                                          <p:spTgt spid="4098"/>
                                        </p:tgtEl>
                                        <p:attrNameLst>
                                          <p:attrName>style.visibility</p:attrName>
                                        </p:attrNameLst>
                                      </p:cBhvr>
                                      <p:to>
                                        <p:strVal val="visible"/>
                                      </p:to>
                                    </p:set>
                                    <p:animEffect transition="in" filter="fade">
                                      <p:cBhvr>
                                        <p:cTn id="39" dur="500"/>
                                        <p:tgtEl>
                                          <p:spTgt spid="4098"/>
                                        </p:tgtEl>
                                      </p:cBhvr>
                                    </p:animEffect>
                                  </p:childTnLst>
                                </p:cTn>
                              </p:par>
                              <p:par>
                                <p:cTn id="40" presetID="9" presetClass="entr" presetSubtype="0" fill="hold" grpId="0" nodeType="withEffect">
                                  <p:stCondLst>
                                    <p:cond delay="2000"/>
                                  </p:stCondLst>
                                  <p:childTnLst>
                                    <p:set>
                                      <p:cBhvr>
                                        <p:cTn id="41" dur="1" fill="hold">
                                          <p:stCondLst>
                                            <p:cond delay="0"/>
                                          </p:stCondLst>
                                        </p:cTn>
                                        <p:tgtEl>
                                          <p:spTgt spid="9"/>
                                        </p:tgtEl>
                                        <p:attrNameLst>
                                          <p:attrName>style.visibility</p:attrName>
                                        </p:attrNameLst>
                                      </p:cBhvr>
                                      <p:to>
                                        <p:strVal val="visible"/>
                                      </p:to>
                                    </p:set>
                                    <p:animEffect transition="in" filter="dissolve">
                                      <p:cBhvr>
                                        <p:cTn id="42" dur="500"/>
                                        <p:tgtEl>
                                          <p:spTgt spid="9"/>
                                        </p:tgtEl>
                                      </p:cBhvr>
                                    </p:animEffect>
                                  </p:childTnLst>
                                </p:cTn>
                              </p:par>
                              <p:par>
                                <p:cTn id="43" presetID="42"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par>
                                <p:cTn id="48" presetID="5" presetClass="entr" presetSubtype="10" fill="hold" nodeType="withEffect">
                                  <p:stCondLst>
                                    <p:cond delay="2600"/>
                                  </p:stCondLst>
                                  <p:childTnLst>
                                    <p:set>
                                      <p:cBhvr>
                                        <p:cTn id="49" dur="1" fill="hold">
                                          <p:stCondLst>
                                            <p:cond delay="0"/>
                                          </p:stCondLst>
                                        </p:cTn>
                                        <p:tgtEl>
                                          <p:spTgt spid="2"/>
                                        </p:tgtEl>
                                        <p:attrNameLst>
                                          <p:attrName>style.visibility</p:attrName>
                                        </p:attrNameLst>
                                      </p:cBhvr>
                                      <p:to>
                                        <p:strVal val="visible"/>
                                      </p:to>
                                    </p:set>
                                    <p:animEffect transition="in" filter="checkerboard(across)">
                                      <p:cBhvr>
                                        <p:cTn id="50" dur="500"/>
                                        <p:tgtEl>
                                          <p:spTgt spid="2"/>
                                        </p:tgtEl>
                                      </p:cBhvr>
                                    </p:animEffect>
                                  </p:childTnLst>
                                </p:cTn>
                              </p:par>
                              <p:par>
                                <p:cTn id="51" presetID="23" presetClass="entr" presetSubtype="16" fill="hold" nodeType="withEffect">
                                  <p:stCondLst>
                                    <p:cond delay="310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childTnLst>
                                </p:cTn>
                              </p:par>
                              <p:par>
                                <p:cTn id="55" presetID="10" presetClass="entr" presetSubtype="0" fill="hold" nodeType="withEffect">
                                  <p:stCondLst>
                                    <p:cond delay="310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a:grpSpLocks/>
          </p:cNvGrpSpPr>
          <p:nvPr/>
        </p:nvGrpSpPr>
        <p:grpSpPr bwMode="auto">
          <a:xfrm>
            <a:off x="684213" y="1905000"/>
            <a:ext cx="6985000" cy="2328863"/>
            <a:chOff x="761430" y="1976951"/>
            <a:chExt cx="6985792" cy="2328597"/>
          </a:xfrm>
        </p:grpSpPr>
        <p:pic>
          <p:nvPicPr>
            <p:cNvPr id="26639"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1430" y="1976951"/>
              <a:ext cx="6985792" cy="232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0" name="文字方塊 5"/>
            <p:cNvSpPr txBox="1">
              <a:spLocks noChangeArrowheads="1"/>
            </p:cNvSpPr>
            <p:nvPr/>
          </p:nvSpPr>
          <p:spPr bwMode="auto">
            <a:xfrm>
              <a:off x="1545387" y="2780928"/>
              <a:ext cx="8002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400" b="1" dirty="0" smtClean="0">
                  <a:solidFill>
                    <a:srgbClr val="008000"/>
                  </a:solidFill>
                  <a:latin typeface="微軟正黑體" pitchFamily="34" charset="-120"/>
                  <a:ea typeface="微軟正黑體" pitchFamily="34" charset="-120"/>
                </a:rPr>
                <a:t>技高</a:t>
              </a:r>
              <a:endParaRPr lang="zh-TW" altLang="en-US" sz="2400" b="1" dirty="0">
                <a:solidFill>
                  <a:srgbClr val="008000"/>
                </a:solidFill>
                <a:latin typeface="微軟正黑體" pitchFamily="34" charset="-120"/>
                <a:ea typeface="微軟正黑體" pitchFamily="34" charset="-120"/>
              </a:endParaRPr>
            </a:p>
            <a:p>
              <a:pPr eaLnBrk="1" hangingPunct="1">
                <a:spcBef>
                  <a:spcPct val="0"/>
                </a:spcBef>
                <a:buFontTx/>
                <a:buNone/>
              </a:pPr>
              <a:r>
                <a:rPr lang="zh-TW" altLang="en-US" sz="2400" b="1" dirty="0">
                  <a:solidFill>
                    <a:srgbClr val="008000"/>
                  </a:solidFill>
                  <a:latin typeface="微軟正黑體" pitchFamily="34" charset="-120"/>
                  <a:ea typeface="微軟正黑體" pitchFamily="34" charset="-120"/>
                </a:rPr>
                <a:t>群科</a:t>
              </a:r>
            </a:p>
          </p:txBody>
        </p:sp>
      </p:grpSp>
      <p:pic>
        <p:nvPicPr>
          <p:cNvPr id="7"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43225" y="1270000"/>
            <a:ext cx="126365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形箭號 7"/>
          <p:cNvSpPr/>
          <p:nvPr/>
        </p:nvSpPr>
        <p:spPr>
          <a:xfrm>
            <a:off x="1835150" y="4173538"/>
            <a:ext cx="433388" cy="431800"/>
          </a:xfrm>
          <a:prstGeom prst="chevron">
            <a:avLst/>
          </a:prstGeom>
        </p:spPr>
        <p:style>
          <a:lnRef idx="1">
            <a:schemeClr val="accent3"/>
          </a:lnRef>
          <a:fillRef idx="3">
            <a:schemeClr val="accent3"/>
          </a:fillRef>
          <a:effectRef idx="2">
            <a:schemeClr val="accent3"/>
          </a:effectRef>
          <a:fontRef idx="minor">
            <a:schemeClr val="lt1"/>
          </a:fontRef>
        </p:style>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9" name="文字方塊 8"/>
          <p:cNvSpPr txBox="1">
            <a:spLocks noChangeArrowheads="1"/>
          </p:cNvSpPr>
          <p:nvPr/>
        </p:nvSpPr>
        <p:spPr bwMode="auto">
          <a:xfrm>
            <a:off x="2274888" y="4171950"/>
            <a:ext cx="48244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000" b="1">
                <a:latin typeface="微軟正黑體" pitchFamily="34" charset="-120"/>
                <a:ea typeface="微軟正黑體" pitchFamily="34" charset="-120"/>
              </a:rPr>
              <a:t>化工科</a:t>
            </a:r>
          </a:p>
          <a:p>
            <a:pPr eaLnBrk="1" hangingPunct="1">
              <a:spcBef>
                <a:spcPct val="0"/>
              </a:spcBef>
              <a:buFontTx/>
              <a:buNone/>
            </a:pPr>
            <a:r>
              <a:rPr lang="zh-TW" altLang="en-US" sz="2000" b="1">
                <a:latin typeface="微軟正黑體" pitchFamily="34" charset="-120"/>
                <a:ea typeface="微軟正黑體" pitchFamily="34" charset="-120"/>
              </a:rPr>
              <a:t>染整科</a:t>
            </a:r>
          </a:p>
          <a:p>
            <a:pPr eaLnBrk="1" hangingPunct="1">
              <a:spcBef>
                <a:spcPct val="0"/>
              </a:spcBef>
              <a:buFontTx/>
              <a:buNone/>
            </a:pPr>
            <a:r>
              <a:rPr lang="zh-TW" altLang="en-US" sz="2000" b="1">
                <a:latin typeface="微軟正黑體" pitchFamily="34" charset="-120"/>
                <a:ea typeface="微軟正黑體" pitchFamily="34" charset="-120"/>
              </a:rPr>
              <a:t>紡織科</a:t>
            </a:r>
          </a:p>
        </p:txBody>
      </p:sp>
      <p:sp>
        <p:nvSpPr>
          <p:cNvPr id="10" name="文字方塊 9"/>
          <p:cNvSpPr txBox="1"/>
          <p:nvPr/>
        </p:nvSpPr>
        <p:spPr>
          <a:xfrm>
            <a:off x="3203848" y="2780928"/>
            <a:ext cx="1954381" cy="769441"/>
          </a:xfrm>
          <a:prstGeom prst="rect">
            <a:avLst/>
          </a:prstGeom>
          <a:noFill/>
        </p:spPr>
        <p:txBody>
          <a:bodyPr wrap="none">
            <a:spAutoFit/>
          </a:bodyPr>
          <a:lstStyle/>
          <a:p>
            <a:pPr eaLnBrk="1" fontAlgn="auto" hangingPunct="1">
              <a:spcBef>
                <a:spcPts val="0"/>
              </a:spcBef>
              <a:spcAft>
                <a:spcPts val="0"/>
              </a:spcAft>
              <a:defRPr/>
            </a:pPr>
            <a:r>
              <a:rPr lang="zh-TW" altLang="en-US" sz="4400" spc="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a:ea typeface="微軟正黑體"/>
                <a:cs typeface="微軟正黑體"/>
              </a:rPr>
              <a:t>化工群</a:t>
            </a:r>
          </a:p>
        </p:txBody>
      </p:sp>
      <p:pic>
        <p:nvPicPr>
          <p:cNvPr id="12" name="圖片 11"/>
          <p:cNvPicPr>
            <a:picLocks noChangeAspect="1"/>
          </p:cNvPicPr>
          <p:nvPr/>
        </p:nvPicPr>
        <p:blipFill>
          <a:blip r:embed="rId4"/>
          <a:stretch>
            <a:fillRect/>
          </a:stretch>
        </p:blipFill>
        <p:spPr>
          <a:xfrm>
            <a:off x="5116513" y="1355725"/>
            <a:ext cx="3611562" cy="2505075"/>
          </a:xfrm>
          <a:prstGeom prst="rect">
            <a:avLst/>
          </a:prstGeom>
          <a:effectLst>
            <a:outerShdw blurRad="50800" dist="38100" dir="10800000" algn="r" rotWithShape="0">
              <a:prstClr val="black">
                <a:alpha val="40000"/>
              </a:prstClr>
            </a:outerShdw>
          </a:effectLst>
        </p:spPr>
      </p:pic>
      <p:pic>
        <p:nvPicPr>
          <p:cNvPr id="2" name="圖片 1" descr="化工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27738" y="3351213"/>
            <a:ext cx="917575"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群組 12"/>
          <p:cNvGrpSpPr>
            <a:grpSpLocks/>
          </p:cNvGrpSpPr>
          <p:nvPr/>
        </p:nvGrpSpPr>
        <p:grpSpPr bwMode="auto">
          <a:xfrm>
            <a:off x="2258716" y="5238715"/>
            <a:ext cx="1036637" cy="415925"/>
            <a:chOff x="3419872" y="5461549"/>
            <a:chExt cx="1035663" cy="415724"/>
          </a:xfrm>
        </p:grpSpPr>
        <p:pic>
          <p:nvPicPr>
            <p:cNvPr id="26637" name="圖片 13" descr="藝術-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19872" y="5461549"/>
              <a:ext cx="1035663" cy="415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8" name="矩形 14"/>
            <p:cNvSpPr>
              <a:spLocks noChangeArrowheads="1"/>
            </p:cNvSpPr>
            <p:nvPr/>
          </p:nvSpPr>
          <p:spPr bwMode="auto">
            <a:xfrm>
              <a:off x="3556248" y="5461549"/>
              <a:ext cx="7838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800" b="1" dirty="0">
                  <a:solidFill>
                    <a:schemeClr val="bg1"/>
                  </a:solidFill>
                  <a:latin typeface="微軟正黑體" pitchFamily="34" charset="-120"/>
                  <a:ea typeface="微軟正黑體" pitchFamily="34" charset="-120"/>
                </a:rPr>
                <a:t>共</a:t>
              </a:r>
              <a:r>
                <a:rPr lang="en-US" altLang="zh-TW" sz="1800" b="1" dirty="0">
                  <a:solidFill>
                    <a:schemeClr val="bg1"/>
                  </a:solidFill>
                  <a:latin typeface="微軟正黑體" pitchFamily="34" charset="-120"/>
                  <a:ea typeface="微軟正黑體" pitchFamily="34" charset="-120"/>
                </a:rPr>
                <a:t>3</a:t>
              </a:r>
              <a:r>
                <a:rPr lang="zh-TW" altLang="en-US" sz="1800" b="1" dirty="0">
                  <a:solidFill>
                    <a:schemeClr val="bg1"/>
                  </a:solidFill>
                  <a:latin typeface="微軟正黑體" pitchFamily="34" charset="-120"/>
                  <a:ea typeface="微軟正黑體" pitchFamily="34" charset="-120"/>
                </a:rPr>
                <a:t>科 </a:t>
              </a:r>
            </a:p>
          </p:txBody>
        </p:sp>
      </p:grpSp>
      <p:pic>
        <p:nvPicPr>
          <p:cNvPr id="5122" name="Picture 2" descr="Q:\01技職教育宣導媒材\群科簡報\視覺元素\化工群\製作\化工.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7838" y="1587500"/>
            <a:ext cx="8001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Q:\01技職教育宣導媒材\群科簡報\視覺元素\化工群\製作\20140144445群.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3270" y="4131362"/>
            <a:ext cx="3998913"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6"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519559A3-DB9F-4843-A237-B97FF39A0604}" type="slidenum">
              <a:rPr lang="zh-CN" altLang="en-US" sz="1600">
                <a:solidFill>
                  <a:schemeClr val="bg1"/>
                </a:solidFill>
                <a:latin typeface="微軟正黑體" pitchFamily="34" charset="-120"/>
                <a:ea typeface="微軟正黑體" pitchFamily="34" charset="-120"/>
              </a:rPr>
              <a:pPr>
                <a:spcBef>
                  <a:spcPct val="0"/>
                </a:spcBef>
                <a:buFontTx/>
                <a:buNone/>
              </a:pPr>
              <a:t>12</a:t>
            </a:fld>
            <a:endParaRPr lang="zh-CN" altLang="en-US" sz="1600">
              <a:solidFill>
                <a:schemeClr val="bg1"/>
              </a:solidFill>
              <a:latin typeface="微軟正黑體" pitchFamily="34" charset="-120"/>
              <a:ea typeface="微軟正黑體" pitchFamily="34" charset="-120"/>
            </a:endParaRPr>
          </a:p>
        </p:txBody>
      </p:sp>
      <p:grpSp>
        <p:nvGrpSpPr>
          <p:cNvPr id="3" name="群組 2"/>
          <p:cNvGrpSpPr/>
          <p:nvPr/>
        </p:nvGrpSpPr>
        <p:grpSpPr>
          <a:xfrm>
            <a:off x="2809667" y="5462398"/>
            <a:ext cx="1851025" cy="644525"/>
            <a:chOff x="2809667" y="5462398"/>
            <a:chExt cx="1851025" cy="644525"/>
          </a:xfrm>
        </p:grpSpPr>
        <p:grpSp>
          <p:nvGrpSpPr>
            <p:cNvPr id="18" name="群組 17"/>
            <p:cNvGrpSpPr>
              <a:grpSpLocks/>
            </p:cNvGrpSpPr>
            <p:nvPr/>
          </p:nvGrpSpPr>
          <p:grpSpPr bwMode="auto">
            <a:xfrm>
              <a:off x="3309730" y="5546536"/>
              <a:ext cx="1350962" cy="533400"/>
              <a:chOff x="7218229" y="2839962"/>
              <a:chExt cx="1351237" cy="532873"/>
            </a:xfrm>
          </p:grpSpPr>
          <p:sp>
            <p:nvSpPr>
              <p:cNvPr id="20" name="圓角化同側角落矩形 19">
                <a:hlinkClick r:id="rId9" action="ppaction://hlinkfile"/>
              </p:cNvPr>
              <p:cNvSpPr/>
              <p:nvPr/>
            </p:nvSpPr>
            <p:spPr>
              <a:xfrm>
                <a:off x="7218229" y="2999592"/>
                <a:ext cx="1040831" cy="341822"/>
              </a:xfrm>
              <a:prstGeom prst="round2SameRect">
                <a:avLst/>
              </a:prstGeom>
              <a:solidFill>
                <a:srgbClr val="7030A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zh-TW" altLang="en-US" sz="1400" b="1" dirty="0">
                    <a:solidFill>
                      <a:schemeClr val="bg1"/>
                    </a:solidFill>
                    <a:latin typeface="微軟正黑體" panose="020B0604030504040204" pitchFamily="34" charset="-120"/>
                    <a:ea typeface="微軟正黑體" panose="020B0604030504040204" pitchFamily="34" charset="-120"/>
                  </a:rPr>
                  <a:t>影片連結</a:t>
                </a:r>
              </a:p>
            </p:txBody>
          </p:sp>
          <p:pic>
            <p:nvPicPr>
              <p:cNvPr id="21" name="Picture 4" descr="http://www.iconpng.com/png/windows8_icons2/film_reel.png">
                <a:hlinkClick r:id="rId10" action="ppaction://hlinkfil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36593" y="2839962"/>
                <a:ext cx="532873" cy="532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2" descr="Q:\01技職教育宣導媒材\群科簡報\視覺元素\食品群\製作\游標.png">
              <a:hlinkClick r:id="rId9" action="ppaction://hlinkfile"/>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09667" y="5462398"/>
              <a:ext cx="8413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23"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childTnLst>
                                </p:cTn>
                              </p:par>
                              <p:par>
                                <p:cTn id="15" presetID="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50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nodeType="withEffect">
                                  <p:stCondLst>
                                    <p:cond delay="100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500"/>
                                        <p:tgtEl>
                                          <p:spTgt spid="9">
                                            <p:txEl>
                                              <p:pRg st="1" end="1"/>
                                            </p:txEl>
                                          </p:spTgt>
                                        </p:tgtEl>
                                      </p:cBhvr>
                                    </p:animEffect>
                                  </p:childTnLst>
                                </p:cTn>
                              </p:par>
                              <p:par>
                                <p:cTn id="25" presetID="10" presetClass="entr" presetSubtype="0" fill="hold" nodeType="withEffect">
                                  <p:stCondLst>
                                    <p:cond delay="150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par>
                                <p:cTn id="28" presetID="15"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 calcmode="lin" valueType="num">
                                      <p:cBhvr>
                                        <p:cTn id="32"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7"/>
                                        </p:tgtEl>
                                        <p:attrNameLst>
                                          <p:attrName>ppt_y</p:attrName>
                                        </p:attrNameLst>
                                      </p:cBhvr>
                                      <p:tavLst>
                                        <p:tav tm="0" fmla="#ppt_y+(sin(-2*pi*(1-$))*-#ppt_x+cos(-2*pi*(1-$))*(1-#ppt_y))*(1-$)">
                                          <p:val>
                                            <p:fltVal val="0"/>
                                          </p:val>
                                        </p:tav>
                                        <p:tav tm="100000">
                                          <p:val>
                                            <p:fltVal val="1"/>
                                          </p:val>
                                        </p:tav>
                                      </p:tavLst>
                                    </p:anim>
                                  </p:childTnLst>
                                </p:cTn>
                              </p:par>
                              <p:par>
                                <p:cTn id="34" presetID="10" presetClass="entr" presetSubtype="0" fill="hold" nodeType="withEffect">
                                  <p:stCondLst>
                                    <p:cond delay="0"/>
                                  </p:stCondLst>
                                  <p:childTnLst>
                                    <p:set>
                                      <p:cBhvr>
                                        <p:cTn id="35" dur="1" fill="hold">
                                          <p:stCondLst>
                                            <p:cond delay="0"/>
                                          </p:stCondLst>
                                        </p:cTn>
                                        <p:tgtEl>
                                          <p:spTgt spid="5122"/>
                                        </p:tgtEl>
                                        <p:attrNameLst>
                                          <p:attrName>style.visibility</p:attrName>
                                        </p:attrNameLst>
                                      </p:cBhvr>
                                      <p:to>
                                        <p:strVal val="visible"/>
                                      </p:to>
                                    </p:set>
                                    <p:animEffect transition="in" filter="fade">
                                      <p:cBhvr>
                                        <p:cTn id="36" dur="500"/>
                                        <p:tgtEl>
                                          <p:spTgt spid="5122"/>
                                        </p:tgtEl>
                                      </p:cBhvr>
                                    </p:animEffect>
                                  </p:childTnLst>
                                </p:cTn>
                              </p:par>
                              <p:par>
                                <p:cTn id="37" presetID="10" presetClass="entr" presetSubtype="0" fill="hold" nodeType="withEffect">
                                  <p:stCondLst>
                                    <p:cond delay="0"/>
                                  </p:stCondLst>
                                  <p:childTnLst>
                                    <p:set>
                                      <p:cBhvr>
                                        <p:cTn id="38" dur="1" fill="hold">
                                          <p:stCondLst>
                                            <p:cond delay="0"/>
                                          </p:stCondLst>
                                        </p:cTn>
                                        <p:tgtEl>
                                          <p:spTgt spid="5123"/>
                                        </p:tgtEl>
                                        <p:attrNameLst>
                                          <p:attrName>style.visibility</p:attrName>
                                        </p:attrNameLst>
                                      </p:cBhvr>
                                      <p:to>
                                        <p:strVal val="visible"/>
                                      </p:to>
                                    </p:set>
                                    <p:animEffect transition="in" filter="fade">
                                      <p:cBhvr>
                                        <p:cTn id="39" dur="500"/>
                                        <p:tgtEl>
                                          <p:spTgt spid="5123"/>
                                        </p:tgtEl>
                                      </p:cBhvr>
                                    </p:animEffect>
                                  </p:childTnLst>
                                </p:cTn>
                              </p:par>
                              <p:par>
                                <p:cTn id="40" presetID="9" presetClass="entr" presetSubtype="0" fill="hold" grpId="0" nodeType="withEffect">
                                  <p:stCondLst>
                                    <p:cond delay="2000"/>
                                  </p:stCondLst>
                                  <p:childTnLst>
                                    <p:set>
                                      <p:cBhvr>
                                        <p:cTn id="41" dur="1" fill="hold">
                                          <p:stCondLst>
                                            <p:cond delay="0"/>
                                          </p:stCondLst>
                                        </p:cTn>
                                        <p:tgtEl>
                                          <p:spTgt spid="9"/>
                                        </p:tgtEl>
                                        <p:attrNameLst>
                                          <p:attrName>style.visibility</p:attrName>
                                        </p:attrNameLst>
                                      </p:cBhvr>
                                      <p:to>
                                        <p:strVal val="visible"/>
                                      </p:to>
                                    </p:set>
                                    <p:animEffect transition="in" filter="dissolve">
                                      <p:cBhvr>
                                        <p:cTn id="42" dur="500"/>
                                        <p:tgtEl>
                                          <p:spTgt spid="9"/>
                                        </p:tgtEl>
                                      </p:cBhvr>
                                    </p:animEffect>
                                  </p:childTnLst>
                                </p:cTn>
                              </p:par>
                              <p:par>
                                <p:cTn id="43" presetID="42" presetClass="entr" presetSubtype="0" fill="hold" nodeType="withEffect">
                                  <p:stCondLst>
                                    <p:cond delay="20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par>
                                <p:cTn id="48" presetID="14" presetClass="entr" presetSubtype="10" fill="hold" nodeType="withEffect">
                                  <p:stCondLst>
                                    <p:cond delay="3000"/>
                                  </p:stCondLst>
                                  <p:childTnLst>
                                    <p:set>
                                      <p:cBhvr>
                                        <p:cTn id="49" dur="1" fill="hold">
                                          <p:stCondLst>
                                            <p:cond delay="0"/>
                                          </p:stCondLst>
                                        </p:cTn>
                                        <p:tgtEl>
                                          <p:spTgt spid="2"/>
                                        </p:tgtEl>
                                        <p:attrNameLst>
                                          <p:attrName>style.visibility</p:attrName>
                                        </p:attrNameLst>
                                      </p:cBhvr>
                                      <p:to>
                                        <p:strVal val="visible"/>
                                      </p:to>
                                    </p:set>
                                    <p:animEffect transition="in" filter="randombar(horizontal)">
                                      <p:cBhvr>
                                        <p:cTn id="50" dur="500"/>
                                        <p:tgtEl>
                                          <p:spTgt spid="2"/>
                                        </p:tgtEl>
                                      </p:cBhvr>
                                    </p:animEffect>
                                  </p:childTnLst>
                                </p:cTn>
                              </p:par>
                              <p:par>
                                <p:cTn id="51" presetID="23" presetClass="entr" presetSubtype="16" fill="hold" nodeType="withEffect">
                                  <p:stCondLst>
                                    <p:cond delay="500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childTnLst>
                                </p:cTn>
                              </p:par>
                              <p:par>
                                <p:cTn id="55" presetID="10" presetClass="entr" presetSubtype="0" fill="hold" nodeType="withEffect">
                                  <p:stCondLst>
                                    <p:cond delay="500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a:blip r:embed="rId2"/>
          <a:stretch>
            <a:fillRect/>
          </a:stretch>
        </p:blipFill>
        <p:spPr bwMode="auto">
          <a:xfrm>
            <a:off x="4978400" y="549275"/>
            <a:ext cx="2690813" cy="2017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群組 3"/>
          <p:cNvGrpSpPr>
            <a:grpSpLocks/>
          </p:cNvGrpSpPr>
          <p:nvPr/>
        </p:nvGrpSpPr>
        <p:grpSpPr bwMode="auto">
          <a:xfrm>
            <a:off x="684213" y="1905000"/>
            <a:ext cx="6985000" cy="2328863"/>
            <a:chOff x="761430" y="1976951"/>
            <a:chExt cx="6985792" cy="2328597"/>
          </a:xfrm>
        </p:grpSpPr>
        <p:pic>
          <p:nvPicPr>
            <p:cNvPr id="27661" name="圖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1430" y="1976951"/>
              <a:ext cx="6985792" cy="232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文字方塊 5"/>
            <p:cNvSpPr txBox="1">
              <a:spLocks noChangeArrowheads="1"/>
            </p:cNvSpPr>
            <p:nvPr/>
          </p:nvSpPr>
          <p:spPr bwMode="auto">
            <a:xfrm>
              <a:off x="1545387" y="2780928"/>
              <a:ext cx="8002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400" b="1" dirty="0" smtClean="0">
                  <a:solidFill>
                    <a:srgbClr val="008000"/>
                  </a:solidFill>
                  <a:latin typeface="微軟正黑體" pitchFamily="34" charset="-120"/>
                  <a:ea typeface="微軟正黑體" pitchFamily="34" charset="-120"/>
                </a:rPr>
                <a:t>技高</a:t>
              </a:r>
              <a:endParaRPr lang="zh-TW" altLang="en-US" sz="2400" b="1" dirty="0">
                <a:solidFill>
                  <a:srgbClr val="008000"/>
                </a:solidFill>
                <a:latin typeface="微軟正黑體" pitchFamily="34" charset="-120"/>
                <a:ea typeface="微軟正黑體" pitchFamily="34" charset="-120"/>
              </a:endParaRPr>
            </a:p>
            <a:p>
              <a:pPr eaLnBrk="1" hangingPunct="1">
                <a:spcBef>
                  <a:spcPct val="0"/>
                </a:spcBef>
                <a:buFontTx/>
                <a:buNone/>
              </a:pPr>
              <a:r>
                <a:rPr lang="zh-TW" altLang="en-US" sz="2400" b="1" dirty="0">
                  <a:solidFill>
                    <a:srgbClr val="008000"/>
                  </a:solidFill>
                  <a:latin typeface="微軟正黑體" pitchFamily="34" charset="-120"/>
                  <a:ea typeface="微軟正黑體" pitchFamily="34" charset="-120"/>
                </a:rPr>
                <a:t>群科</a:t>
              </a:r>
            </a:p>
          </p:txBody>
        </p:sp>
      </p:grpSp>
      <p:pic>
        <p:nvPicPr>
          <p:cNvPr id="7" name="圖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35288" y="1412875"/>
            <a:ext cx="1338262"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形箭號 7"/>
          <p:cNvSpPr/>
          <p:nvPr/>
        </p:nvSpPr>
        <p:spPr>
          <a:xfrm>
            <a:off x="1835150" y="4173538"/>
            <a:ext cx="433388" cy="431800"/>
          </a:xfrm>
          <a:prstGeom prst="chevron">
            <a:avLst/>
          </a:prstGeom>
        </p:spPr>
        <p:style>
          <a:lnRef idx="1">
            <a:schemeClr val="accent3"/>
          </a:lnRef>
          <a:fillRef idx="3">
            <a:schemeClr val="accent3"/>
          </a:fillRef>
          <a:effectRef idx="2">
            <a:schemeClr val="accent3"/>
          </a:effectRef>
          <a:fontRef idx="minor">
            <a:schemeClr val="lt1"/>
          </a:fontRef>
        </p:style>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9" name="文字方塊 8"/>
          <p:cNvSpPr txBox="1">
            <a:spLocks noChangeArrowheads="1"/>
          </p:cNvSpPr>
          <p:nvPr/>
        </p:nvSpPr>
        <p:spPr bwMode="auto">
          <a:xfrm>
            <a:off x="2274888" y="4171950"/>
            <a:ext cx="48244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000" b="1">
                <a:latin typeface="微軟正黑體" pitchFamily="34" charset="-120"/>
                <a:ea typeface="微軟正黑體" pitchFamily="34" charset="-120"/>
              </a:rPr>
              <a:t>國際貿易科</a:t>
            </a:r>
            <a:r>
              <a:rPr lang="en-US" altLang="zh-TW" sz="2000" b="1">
                <a:latin typeface="微軟正黑體" pitchFamily="34" charset="-120"/>
                <a:ea typeface="微軟正黑體" pitchFamily="34" charset="-120"/>
              </a:rPr>
              <a:t>    </a:t>
            </a:r>
            <a:r>
              <a:rPr lang="zh-TW" altLang="en-US" sz="2000" b="1">
                <a:latin typeface="微軟正黑體" pitchFamily="34" charset="-120"/>
                <a:ea typeface="微軟正黑體" pitchFamily="34" charset="-120"/>
              </a:rPr>
              <a:t>會計事務科</a:t>
            </a:r>
            <a:endParaRPr lang="en-US" altLang="zh-TW" sz="2000" b="1">
              <a:latin typeface="微軟正黑體" pitchFamily="34" charset="-120"/>
              <a:ea typeface="微軟正黑體" pitchFamily="34" charset="-120"/>
            </a:endParaRPr>
          </a:p>
          <a:p>
            <a:pPr eaLnBrk="1" hangingPunct="1">
              <a:spcBef>
                <a:spcPct val="0"/>
              </a:spcBef>
              <a:buFontTx/>
              <a:buNone/>
            </a:pPr>
            <a:r>
              <a:rPr lang="zh-TW" altLang="en-US" sz="2000" b="1">
                <a:latin typeface="微軟正黑體" pitchFamily="34" charset="-120"/>
                <a:ea typeface="微軟正黑體" pitchFamily="34" charset="-120"/>
              </a:rPr>
              <a:t>資料處理科    電子商務科</a:t>
            </a:r>
            <a:endParaRPr lang="en-US" altLang="zh-TW" sz="2000" b="1">
              <a:latin typeface="微軟正黑體" pitchFamily="34" charset="-120"/>
              <a:ea typeface="微軟正黑體" pitchFamily="34" charset="-120"/>
            </a:endParaRPr>
          </a:p>
          <a:p>
            <a:pPr eaLnBrk="1" hangingPunct="1">
              <a:spcBef>
                <a:spcPct val="0"/>
              </a:spcBef>
              <a:buFontTx/>
              <a:buNone/>
            </a:pPr>
            <a:r>
              <a:rPr lang="zh-TW" altLang="en-US" sz="2000" b="1">
                <a:latin typeface="微軟正黑體" pitchFamily="34" charset="-120"/>
                <a:ea typeface="微軟正黑體" pitchFamily="34" charset="-120"/>
              </a:rPr>
              <a:t>流通管理科    商業經營科</a:t>
            </a:r>
            <a:endParaRPr lang="en-US" altLang="zh-TW" sz="2000" b="1">
              <a:latin typeface="微軟正黑體" pitchFamily="34" charset="-120"/>
              <a:ea typeface="微軟正黑體" pitchFamily="34" charset="-120"/>
            </a:endParaRPr>
          </a:p>
          <a:p>
            <a:pPr eaLnBrk="1" hangingPunct="1">
              <a:spcBef>
                <a:spcPct val="0"/>
              </a:spcBef>
              <a:buFontTx/>
              <a:buNone/>
            </a:pPr>
            <a:r>
              <a:rPr lang="zh-TW" altLang="en-US" sz="2000" b="1">
                <a:latin typeface="微軟正黑體" pitchFamily="34" charset="-120"/>
                <a:ea typeface="微軟正黑體" pitchFamily="34" charset="-120"/>
              </a:rPr>
              <a:t>航運管理科　</a:t>
            </a:r>
          </a:p>
        </p:txBody>
      </p:sp>
      <p:sp>
        <p:nvSpPr>
          <p:cNvPr id="10" name="文字方塊 9"/>
          <p:cNvSpPr txBox="1"/>
          <p:nvPr/>
        </p:nvSpPr>
        <p:spPr>
          <a:xfrm>
            <a:off x="2843808" y="2780928"/>
            <a:ext cx="3801041" cy="769441"/>
          </a:xfrm>
          <a:prstGeom prst="rect">
            <a:avLst/>
          </a:prstGeom>
          <a:noFill/>
        </p:spPr>
        <p:txBody>
          <a:bodyPr wrap="none">
            <a:spAutoFit/>
          </a:bodyPr>
          <a:lstStyle/>
          <a:p>
            <a:pPr eaLnBrk="1" fontAlgn="auto" hangingPunct="1">
              <a:spcBef>
                <a:spcPts val="0"/>
              </a:spcBef>
              <a:spcAft>
                <a:spcPts val="0"/>
              </a:spcAft>
              <a:defRPr/>
            </a:pPr>
            <a:r>
              <a:rPr lang="zh-TW" altLang="en-US" sz="4400" spc="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a:ea typeface="微軟正黑體"/>
                <a:cs typeface="微軟正黑體"/>
              </a:rPr>
              <a:t>商業與管理群</a:t>
            </a:r>
          </a:p>
        </p:txBody>
      </p:sp>
      <p:grpSp>
        <p:nvGrpSpPr>
          <p:cNvPr id="14" name="群組 13"/>
          <p:cNvGrpSpPr>
            <a:grpSpLocks/>
          </p:cNvGrpSpPr>
          <p:nvPr/>
        </p:nvGrpSpPr>
        <p:grpSpPr bwMode="auto">
          <a:xfrm>
            <a:off x="2274888" y="5461000"/>
            <a:ext cx="1036637" cy="415925"/>
            <a:chOff x="3419872" y="5461549"/>
            <a:chExt cx="1035663" cy="415724"/>
          </a:xfrm>
        </p:grpSpPr>
        <p:pic>
          <p:nvPicPr>
            <p:cNvPr id="27659" name="圖片 14" descr="藝術-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5461549"/>
              <a:ext cx="1035663" cy="415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矩形 15"/>
            <p:cNvSpPr>
              <a:spLocks noChangeArrowheads="1"/>
            </p:cNvSpPr>
            <p:nvPr/>
          </p:nvSpPr>
          <p:spPr bwMode="auto">
            <a:xfrm>
              <a:off x="3556248" y="5461549"/>
              <a:ext cx="8418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800" b="1">
                  <a:solidFill>
                    <a:schemeClr val="bg1"/>
                  </a:solidFill>
                  <a:latin typeface="微軟正黑體" pitchFamily="34" charset="-120"/>
                  <a:ea typeface="微軟正黑體" pitchFamily="34" charset="-120"/>
                </a:rPr>
                <a:t>共</a:t>
              </a:r>
              <a:r>
                <a:rPr lang="en-US" altLang="zh-TW" sz="1800" b="1">
                  <a:solidFill>
                    <a:schemeClr val="bg1"/>
                  </a:solidFill>
                  <a:latin typeface="微軟正黑體" pitchFamily="34" charset="-120"/>
                  <a:ea typeface="微軟正黑體" pitchFamily="34" charset="-120"/>
                </a:rPr>
                <a:t>7</a:t>
              </a:r>
              <a:r>
                <a:rPr lang="zh-TW" altLang="en-US" sz="1800" b="1">
                  <a:solidFill>
                    <a:schemeClr val="bg1"/>
                  </a:solidFill>
                  <a:latin typeface="微軟正黑體" pitchFamily="34" charset="-120"/>
                  <a:ea typeface="微軟正黑體" pitchFamily="34" charset="-120"/>
                </a:rPr>
                <a:t>科 </a:t>
              </a:r>
            </a:p>
          </p:txBody>
        </p:sp>
      </p:grpSp>
      <p:pic>
        <p:nvPicPr>
          <p:cNvPr id="6146" name="Picture 2" descr="Q:\01技職教育宣導媒材\群科簡報\視覺元素\商管群\製作\545管.png"/>
          <p:cNvPicPr>
            <a:picLocks noChangeAspect="1" noChangeArrowheads="1"/>
          </p:cNvPicPr>
          <p:nvPr/>
        </p:nvPicPr>
        <p:blipFill>
          <a:blip r:embed="rId6"/>
          <a:srcRect/>
          <a:stretch>
            <a:fillRect/>
          </a:stretch>
        </p:blipFill>
        <p:spPr bwMode="auto">
          <a:xfrm>
            <a:off x="6421438" y="2789238"/>
            <a:ext cx="1652587" cy="154146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658"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A977EEFA-2B61-4405-BEFC-B1DCBC5F7DBB}" type="slidenum">
              <a:rPr lang="zh-CN" altLang="en-US" sz="1600">
                <a:solidFill>
                  <a:schemeClr val="bg1"/>
                </a:solidFill>
                <a:latin typeface="微軟正黑體" pitchFamily="34" charset="-120"/>
                <a:ea typeface="微軟正黑體" pitchFamily="34" charset="-120"/>
              </a:rPr>
              <a:pPr>
                <a:spcBef>
                  <a:spcPct val="0"/>
                </a:spcBef>
                <a:buFontTx/>
                <a:buNone/>
              </a:pPr>
              <a:t>13</a:t>
            </a:fld>
            <a:endParaRPr lang="zh-CN" altLang="en-US" sz="1600">
              <a:solidFill>
                <a:schemeClr val="bg1"/>
              </a:solidFill>
              <a:latin typeface="微軟正黑體" pitchFamily="34" charset="-120"/>
              <a:ea typeface="微軟正黑體" pitchFamily="34" charset="-120"/>
            </a:endParaRPr>
          </a:p>
        </p:txBody>
      </p:sp>
      <p:grpSp>
        <p:nvGrpSpPr>
          <p:cNvPr id="2" name="群組 1"/>
          <p:cNvGrpSpPr/>
          <p:nvPr/>
        </p:nvGrpSpPr>
        <p:grpSpPr>
          <a:xfrm>
            <a:off x="2864991" y="5661248"/>
            <a:ext cx="1851025" cy="644525"/>
            <a:chOff x="2475568" y="5736803"/>
            <a:chExt cx="1851025" cy="644525"/>
          </a:xfrm>
        </p:grpSpPr>
        <p:grpSp>
          <p:nvGrpSpPr>
            <p:cNvPr id="15" name="群組 14"/>
            <p:cNvGrpSpPr>
              <a:grpSpLocks/>
            </p:cNvGrpSpPr>
            <p:nvPr/>
          </p:nvGrpSpPr>
          <p:grpSpPr bwMode="auto">
            <a:xfrm>
              <a:off x="2975631" y="5820941"/>
              <a:ext cx="1350962" cy="533400"/>
              <a:chOff x="7218229" y="2839962"/>
              <a:chExt cx="1351237" cy="532873"/>
            </a:xfrm>
          </p:grpSpPr>
          <p:sp>
            <p:nvSpPr>
              <p:cNvPr id="16" name="圓角化同側角落矩形 15">
                <a:hlinkClick r:id="rId7" action="ppaction://hlinkfile"/>
              </p:cNvPr>
              <p:cNvSpPr/>
              <p:nvPr/>
            </p:nvSpPr>
            <p:spPr>
              <a:xfrm>
                <a:off x="7218229" y="2999592"/>
                <a:ext cx="1040831" cy="341822"/>
              </a:xfrm>
              <a:prstGeom prst="round2SameRect">
                <a:avLst/>
              </a:prstGeom>
              <a:solidFill>
                <a:srgbClr val="7030A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zh-TW" altLang="en-US" sz="1400" b="1" dirty="0">
                    <a:solidFill>
                      <a:schemeClr val="bg1"/>
                    </a:solidFill>
                    <a:latin typeface="微軟正黑體" panose="020B0604030504040204" pitchFamily="34" charset="-120"/>
                    <a:ea typeface="微軟正黑體" panose="020B0604030504040204" pitchFamily="34" charset="-120"/>
                  </a:rPr>
                  <a:t>影片連結</a:t>
                </a:r>
              </a:p>
            </p:txBody>
          </p:sp>
          <p:pic>
            <p:nvPicPr>
              <p:cNvPr id="17" name="Picture 4" descr="http://www.iconpng.com/png/windows8_icons2/film_reel.png">
                <a:hlinkClick r:id="rId8" action="ppaction://hlinkfil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36593" y="2839962"/>
                <a:ext cx="532873" cy="532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Picture 2" descr="Q:\01技職教育宣導媒材\群科簡報\視覺元素\食品群\製作\游標.png">
              <a:hlinkClick r:id="rId7" action="ppaction://hlinkfile"/>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75568" y="5736803"/>
              <a:ext cx="8413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23"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childTnLst>
                                </p:cTn>
                              </p:par>
                              <p:par>
                                <p:cTn id="15" presetID="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40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nodeType="withEffect">
                                  <p:stCondLst>
                                    <p:cond delay="40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500"/>
                                        <p:tgtEl>
                                          <p:spTgt spid="9">
                                            <p:txEl>
                                              <p:pRg st="1" end="1"/>
                                            </p:txEl>
                                          </p:spTgt>
                                        </p:tgtEl>
                                      </p:cBhvr>
                                    </p:animEffect>
                                  </p:childTnLst>
                                </p:cTn>
                              </p:par>
                              <p:par>
                                <p:cTn id="25" presetID="10" presetClass="entr" presetSubtype="0" fill="hold" nodeType="withEffect">
                                  <p:stCondLst>
                                    <p:cond delay="40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par>
                                <p:cTn id="28" presetID="10" presetClass="entr" presetSubtype="0" fill="hold" nodeType="withEffect">
                                  <p:stCondLst>
                                    <p:cond delay="40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fade">
                                      <p:cBhvr>
                                        <p:cTn id="30" dur="500"/>
                                        <p:tgtEl>
                                          <p:spTgt spid="9">
                                            <p:txEl>
                                              <p:pRg st="3" end="3"/>
                                            </p:txEl>
                                          </p:spTgt>
                                        </p:tgtEl>
                                      </p:cBhvr>
                                    </p:animEffect>
                                  </p:childTnLst>
                                </p:cTn>
                              </p:par>
                              <p:par>
                                <p:cTn id="31" presetID="15"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fltVal val="0"/>
                                          </p:val>
                                        </p:tav>
                                        <p:tav tm="100000">
                                          <p:val>
                                            <p:strVal val="#ppt_w"/>
                                          </p:val>
                                        </p:tav>
                                      </p:tavLst>
                                    </p:anim>
                                    <p:anim calcmode="lin" valueType="num">
                                      <p:cBhvr>
                                        <p:cTn id="34" dur="1000" fill="hold"/>
                                        <p:tgtEl>
                                          <p:spTgt spid="7"/>
                                        </p:tgtEl>
                                        <p:attrNameLst>
                                          <p:attrName>ppt_h</p:attrName>
                                        </p:attrNameLst>
                                      </p:cBhvr>
                                      <p:tavLst>
                                        <p:tav tm="0">
                                          <p:val>
                                            <p:fltVal val="0"/>
                                          </p:val>
                                        </p:tav>
                                        <p:tav tm="100000">
                                          <p:val>
                                            <p:strVal val="#ppt_h"/>
                                          </p:val>
                                        </p:tav>
                                      </p:tavLst>
                                    </p:anim>
                                    <p:anim calcmode="lin" valueType="num">
                                      <p:cBhvr>
                                        <p:cTn id="3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7"/>
                                        </p:tgtEl>
                                        <p:attrNameLst>
                                          <p:attrName>ppt_y</p:attrName>
                                        </p:attrNameLst>
                                      </p:cBhvr>
                                      <p:tavLst>
                                        <p:tav tm="0" fmla="#ppt_y+(sin(-2*pi*(1-$))*-#ppt_x+cos(-2*pi*(1-$))*(1-#ppt_y))*(1-$)">
                                          <p:val>
                                            <p:fltVal val="0"/>
                                          </p:val>
                                        </p:tav>
                                        <p:tav tm="100000">
                                          <p:val>
                                            <p:fltVal val="1"/>
                                          </p:val>
                                        </p:tav>
                                      </p:tavLst>
                                    </p:anim>
                                  </p:childTnLst>
                                </p:cTn>
                              </p:par>
                              <p:par>
                                <p:cTn id="37" presetID="10" presetClass="entr" presetSubtype="0" fill="hold" nodeType="withEffect">
                                  <p:stCondLst>
                                    <p:cond delay="0"/>
                                  </p:stCondLst>
                                  <p:childTnLst>
                                    <p:set>
                                      <p:cBhvr>
                                        <p:cTn id="38" dur="1" fill="hold">
                                          <p:stCondLst>
                                            <p:cond delay="0"/>
                                          </p:stCondLst>
                                        </p:cTn>
                                        <p:tgtEl>
                                          <p:spTgt spid="6146"/>
                                        </p:tgtEl>
                                        <p:attrNameLst>
                                          <p:attrName>style.visibility</p:attrName>
                                        </p:attrNameLst>
                                      </p:cBhvr>
                                      <p:to>
                                        <p:strVal val="visible"/>
                                      </p:to>
                                    </p:set>
                                    <p:animEffect transition="in" filter="fade">
                                      <p:cBhvr>
                                        <p:cTn id="39" dur="500"/>
                                        <p:tgtEl>
                                          <p:spTgt spid="6146"/>
                                        </p:tgtEl>
                                      </p:cBhvr>
                                    </p:animEffect>
                                  </p:childTnLst>
                                </p:cTn>
                              </p:par>
                              <p:par>
                                <p:cTn id="40" presetID="9" presetClass="entr" presetSubtype="0" fill="hold" grpId="0" nodeType="withEffect">
                                  <p:stCondLst>
                                    <p:cond delay="2000"/>
                                  </p:stCondLst>
                                  <p:childTnLst>
                                    <p:set>
                                      <p:cBhvr>
                                        <p:cTn id="41" dur="1" fill="hold">
                                          <p:stCondLst>
                                            <p:cond delay="0"/>
                                          </p:stCondLst>
                                        </p:cTn>
                                        <p:tgtEl>
                                          <p:spTgt spid="9"/>
                                        </p:tgtEl>
                                        <p:attrNameLst>
                                          <p:attrName>style.visibility</p:attrName>
                                        </p:attrNameLst>
                                      </p:cBhvr>
                                      <p:to>
                                        <p:strVal val="visible"/>
                                      </p:to>
                                    </p:set>
                                    <p:animEffect transition="in" filter="dissolve">
                                      <p:cBhvr>
                                        <p:cTn id="42" dur="500"/>
                                        <p:tgtEl>
                                          <p:spTgt spid="9"/>
                                        </p:tgtEl>
                                      </p:cBhvr>
                                    </p:animEffect>
                                  </p:childTnLst>
                                </p:cTn>
                              </p:par>
                              <p:par>
                                <p:cTn id="43" presetID="42" presetClass="entr" presetSubtype="0" fill="hold" nodeType="withEffect">
                                  <p:stCondLst>
                                    <p:cond delay="20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par>
                                <p:cTn id="48" presetID="23" presetClass="entr" presetSubtype="16" fill="hold" nodeType="withEffect">
                                  <p:stCondLst>
                                    <p:cond delay="200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childTnLst>
                                </p:cTn>
                              </p:par>
                              <p:par>
                                <p:cTn id="52" presetID="10" presetClass="entr" presetSubtype="0" fill="hold" nodeType="withEffect">
                                  <p:stCondLst>
                                    <p:cond delay="200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a:grpSpLocks/>
          </p:cNvGrpSpPr>
          <p:nvPr/>
        </p:nvGrpSpPr>
        <p:grpSpPr bwMode="auto">
          <a:xfrm>
            <a:off x="684213" y="1905000"/>
            <a:ext cx="6985000" cy="2328863"/>
            <a:chOff x="761430" y="1976951"/>
            <a:chExt cx="6985792" cy="2328597"/>
          </a:xfrm>
        </p:grpSpPr>
        <p:pic>
          <p:nvPicPr>
            <p:cNvPr id="28687"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1430" y="1976951"/>
              <a:ext cx="6985792" cy="232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8" name="文字方塊 5"/>
            <p:cNvSpPr txBox="1">
              <a:spLocks noChangeArrowheads="1"/>
            </p:cNvSpPr>
            <p:nvPr/>
          </p:nvSpPr>
          <p:spPr bwMode="auto">
            <a:xfrm>
              <a:off x="1545387" y="2780928"/>
              <a:ext cx="8002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400" b="1" dirty="0" smtClean="0">
                  <a:solidFill>
                    <a:srgbClr val="008000"/>
                  </a:solidFill>
                  <a:latin typeface="微軟正黑體" pitchFamily="34" charset="-120"/>
                  <a:ea typeface="微軟正黑體" pitchFamily="34" charset="-120"/>
                </a:rPr>
                <a:t>技高</a:t>
              </a:r>
              <a:endParaRPr lang="zh-TW" altLang="en-US" sz="2400" b="1" dirty="0">
                <a:solidFill>
                  <a:srgbClr val="008000"/>
                </a:solidFill>
                <a:latin typeface="微軟正黑體" pitchFamily="34" charset="-120"/>
                <a:ea typeface="微軟正黑體" pitchFamily="34" charset="-120"/>
              </a:endParaRPr>
            </a:p>
            <a:p>
              <a:pPr eaLnBrk="1" hangingPunct="1">
                <a:spcBef>
                  <a:spcPct val="0"/>
                </a:spcBef>
                <a:buFontTx/>
                <a:buNone/>
              </a:pPr>
              <a:r>
                <a:rPr lang="zh-TW" altLang="en-US" sz="2400" b="1" dirty="0">
                  <a:solidFill>
                    <a:srgbClr val="008000"/>
                  </a:solidFill>
                  <a:latin typeface="微軟正黑體" pitchFamily="34" charset="-120"/>
                  <a:ea typeface="微軟正黑體" pitchFamily="34" charset="-120"/>
                </a:rPr>
                <a:t>群科</a:t>
              </a:r>
            </a:p>
          </p:txBody>
        </p:sp>
      </p:grpSp>
      <p:pic>
        <p:nvPicPr>
          <p:cNvPr id="7"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52725" y="1484313"/>
            <a:ext cx="16478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形箭號 7"/>
          <p:cNvSpPr/>
          <p:nvPr/>
        </p:nvSpPr>
        <p:spPr>
          <a:xfrm>
            <a:off x="1835150" y="4173538"/>
            <a:ext cx="433388" cy="431800"/>
          </a:xfrm>
          <a:prstGeom prst="chevron">
            <a:avLst/>
          </a:prstGeom>
        </p:spPr>
        <p:style>
          <a:lnRef idx="1">
            <a:schemeClr val="accent3"/>
          </a:lnRef>
          <a:fillRef idx="3">
            <a:schemeClr val="accent3"/>
          </a:fillRef>
          <a:effectRef idx="2">
            <a:schemeClr val="accent3"/>
          </a:effectRef>
          <a:fontRef idx="minor">
            <a:schemeClr val="lt1"/>
          </a:fontRef>
        </p:style>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9" name="文字方塊 8"/>
          <p:cNvSpPr txBox="1">
            <a:spLocks noChangeArrowheads="1"/>
          </p:cNvSpPr>
          <p:nvPr/>
        </p:nvSpPr>
        <p:spPr bwMode="auto">
          <a:xfrm>
            <a:off x="2274888" y="4171950"/>
            <a:ext cx="48244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000" b="1">
                <a:latin typeface="微軟正黑體" pitchFamily="34" charset="-120"/>
                <a:ea typeface="微軟正黑體" pitchFamily="34" charset="-120"/>
              </a:rPr>
              <a:t>應用外語科 </a:t>
            </a:r>
            <a:r>
              <a:rPr lang="en-US" altLang="zh-TW" sz="2000" b="1">
                <a:latin typeface="微軟正黑體" pitchFamily="34" charset="-120"/>
                <a:ea typeface="微軟正黑體" pitchFamily="34" charset="-120"/>
              </a:rPr>
              <a:t>(</a:t>
            </a:r>
            <a:r>
              <a:rPr lang="zh-TW" altLang="en-US" sz="2000" b="1">
                <a:latin typeface="微軟正黑體" pitchFamily="34" charset="-120"/>
                <a:ea typeface="微軟正黑體" pitchFamily="34" charset="-120"/>
              </a:rPr>
              <a:t>英文組</a:t>
            </a:r>
            <a:r>
              <a:rPr lang="en-US" altLang="zh-TW" sz="2000" b="1">
                <a:latin typeface="微軟正黑體" pitchFamily="34" charset="-120"/>
                <a:ea typeface="微軟正黑體" pitchFamily="34" charset="-120"/>
              </a:rPr>
              <a:t>)</a:t>
            </a:r>
          </a:p>
          <a:p>
            <a:pPr eaLnBrk="1" hangingPunct="1">
              <a:spcBef>
                <a:spcPct val="0"/>
              </a:spcBef>
              <a:buFontTx/>
              <a:buNone/>
            </a:pPr>
            <a:r>
              <a:rPr lang="zh-TW" altLang="en-US" sz="2000" b="1">
                <a:latin typeface="微軟正黑體" pitchFamily="34" charset="-120"/>
                <a:ea typeface="微軟正黑體" pitchFamily="34" charset="-120"/>
              </a:rPr>
              <a:t>應用外語科 </a:t>
            </a:r>
            <a:r>
              <a:rPr lang="en-US" altLang="zh-TW" sz="2000" b="1">
                <a:latin typeface="微軟正黑體" pitchFamily="34" charset="-120"/>
                <a:ea typeface="微軟正黑體" pitchFamily="34" charset="-120"/>
              </a:rPr>
              <a:t>(</a:t>
            </a:r>
            <a:r>
              <a:rPr lang="zh-TW" altLang="en-US" sz="2000" b="1">
                <a:latin typeface="微軟正黑體" pitchFamily="34" charset="-120"/>
                <a:ea typeface="微軟正黑體" pitchFamily="34" charset="-120"/>
              </a:rPr>
              <a:t>日文組</a:t>
            </a:r>
            <a:r>
              <a:rPr lang="en-US" altLang="zh-TW" sz="2000" b="1">
                <a:latin typeface="微軟正黑體" pitchFamily="34" charset="-120"/>
                <a:ea typeface="微軟正黑體" pitchFamily="34" charset="-120"/>
              </a:rPr>
              <a:t>)</a:t>
            </a:r>
          </a:p>
        </p:txBody>
      </p:sp>
      <p:sp>
        <p:nvSpPr>
          <p:cNvPr id="10" name="文字方塊 9"/>
          <p:cNvSpPr txBox="1"/>
          <p:nvPr/>
        </p:nvSpPr>
        <p:spPr>
          <a:xfrm>
            <a:off x="3203848" y="2780928"/>
            <a:ext cx="1954381" cy="769441"/>
          </a:xfrm>
          <a:prstGeom prst="rect">
            <a:avLst/>
          </a:prstGeom>
          <a:noFill/>
        </p:spPr>
        <p:txBody>
          <a:bodyPr wrap="none">
            <a:spAutoFit/>
          </a:bodyPr>
          <a:lstStyle/>
          <a:p>
            <a:pPr eaLnBrk="1" fontAlgn="auto" hangingPunct="1">
              <a:spcBef>
                <a:spcPts val="0"/>
              </a:spcBef>
              <a:spcAft>
                <a:spcPts val="0"/>
              </a:spcAft>
              <a:defRPr/>
            </a:pPr>
            <a:r>
              <a:rPr lang="zh-TW" altLang="en-US" sz="4400" spc="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a:ea typeface="微軟正黑體"/>
                <a:cs typeface="微軟正黑體"/>
              </a:rPr>
              <a:t>外語群</a:t>
            </a:r>
          </a:p>
        </p:txBody>
      </p:sp>
      <p:pic>
        <p:nvPicPr>
          <p:cNvPr id="12" name="圖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436096" y="620688"/>
            <a:ext cx="2544233" cy="190817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p:spPr>
      </p:pic>
      <p:pic>
        <p:nvPicPr>
          <p:cNvPr id="13" name="圖片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4368800"/>
            <a:ext cx="2620962"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descr="外語 (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77338" y="4173538"/>
            <a:ext cx="1636712"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群組 13"/>
          <p:cNvGrpSpPr>
            <a:grpSpLocks/>
          </p:cNvGrpSpPr>
          <p:nvPr/>
        </p:nvGrpSpPr>
        <p:grpSpPr bwMode="auto">
          <a:xfrm>
            <a:off x="2274888" y="4999038"/>
            <a:ext cx="1036637" cy="415925"/>
            <a:chOff x="3419872" y="5461549"/>
            <a:chExt cx="1035663" cy="415724"/>
          </a:xfrm>
        </p:grpSpPr>
        <p:pic>
          <p:nvPicPr>
            <p:cNvPr id="28685" name="圖片 14" descr="藝術-2.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19872" y="5461549"/>
              <a:ext cx="1035663" cy="415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6" name="矩形 15"/>
            <p:cNvSpPr>
              <a:spLocks noChangeArrowheads="1"/>
            </p:cNvSpPr>
            <p:nvPr/>
          </p:nvSpPr>
          <p:spPr bwMode="auto">
            <a:xfrm>
              <a:off x="3556248" y="5461549"/>
              <a:ext cx="8418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800" b="1">
                  <a:solidFill>
                    <a:schemeClr val="bg1"/>
                  </a:solidFill>
                  <a:latin typeface="微軟正黑體" pitchFamily="34" charset="-120"/>
                  <a:ea typeface="微軟正黑體" pitchFamily="34" charset="-120"/>
                </a:rPr>
                <a:t>共</a:t>
              </a:r>
              <a:r>
                <a:rPr lang="en-US" altLang="zh-TW" sz="1800" b="1">
                  <a:solidFill>
                    <a:schemeClr val="bg1"/>
                  </a:solidFill>
                  <a:latin typeface="微軟正黑體" pitchFamily="34" charset="-120"/>
                  <a:ea typeface="微軟正黑體" pitchFamily="34" charset="-120"/>
                </a:rPr>
                <a:t>1</a:t>
              </a:r>
              <a:r>
                <a:rPr lang="zh-TW" altLang="en-US" sz="1800" b="1">
                  <a:solidFill>
                    <a:schemeClr val="bg1"/>
                  </a:solidFill>
                  <a:latin typeface="微軟正黑體" pitchFamily="34" charset="-120"/>
                  <a:ea typeface="微軟正黑體" pitchFamily="34" charset="-120"/>
                </a:rPr>
                <a:t>科 </a:t>
              </a:r>
            </a:p>
          </p:txBody>
        </p:sp>
      </p:grpSp>
      <p:pic>
        <p:nvPicPr>
          <p:cNvPr id="7170" name="Picture 2" descr="Q:\01技職教育宣導媒材\群科簡報\視覺元素\外語群\製作\20140118-外語.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9013" y="557213"/>
            <a:ext cx="1341437"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4"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A5B8C62B-E6D9-4C23-B828-14929C135230}" type="slidenum">
              <a:rPr lang="zh-CN" altLang="en-US" sz="1600">
                <a:solidFill>
                  <a:schemeClr val="bg1"/>
                </a:solidFill>
                <a:latin typeface="微軟正黑體" pitchFamily="34" charset="-120"/>
                <a:ea typeface="微軟正黑體" pitchFamily="34" charset="-120"/>
              </a:rPr>
              <a:pPr>
                <a:spcBef>
                  <a:spcPct val="0"/>
                </a:spcBef>
                <a:buFontTx/>
                <a:buNone/>
              </a:pPr>
              <a:t>14</a:t>
            </a:fld>
            <a:endParaRPr lang="zh-CN" altLang="en-US" sz="1600">
              <a:solidFill>
                <a:schemeClr val="bg1"/>
              </a:solidFill>
              <a:latin typeface="微軟正黑體" pitchFamily="34" charset="-120"/>
              <a:ea typeface="微軟正黑體" pitchFamily="34" charset="-120"/>
            </a:endParaRPr>
          </a:p>
        </p:txBody>
      </p:sp>
      <p:grpSp>
        <p:nvGrpSpPr>
          <p:cNvPr id="17" name="群組 16"/>
          <p:cNvGrpSpPr/>
          <p:nvPr/>
        </p:nvGrpSpPr>
        <p:grpSpPr>
          <a:xfrm>
            <a:off x="2832736" y="5179293"/>
            <a:ext cx="1851025" cy="644525"/>
            <a:chOff x="2559769" y="5441750"/>
            <a:chExt cx="1851025" cy="644525"/>
          </a:xfrm>
        </p:grpSpPr>
        <p:grpSp>
          <p:nvGrpSpPr>
            <p:cNvPr id="18" name="群組 17"/>
            <p:cNvGrpSpPr>
              <a:grpSpLocks/>
            </p:cNvGrpSpPr>
            <p:nvPr/>
          </p:nvGrpSpPr>
          <p:grpSpPr bwMode="auto">
            <a:xfrm>
              <a:off x="3059832" y="5525888"/>
              <a:ext cx="1350962" cy="533400"/>
              <a:chOff x="7218229" y="2839962"/>
              <a:chExt cx="1351237" cy="532873"/>
            </a:xfrm>
          </p:grpSpPr>
          <p:sp>
            <p:nvSpPr>
              <p:cNvPr id="20" name="圓角化同側角落矩形 19">
                <a:hlinkClick r:id="rId9" action="ppaction://hlinkfile"/>
              </p:cNvPr>
              <p:cNvSpPr/>
              <p:nvPr/>
            </p:nvSpPr>
            <p:spPr>
              <a:xfrm>
                <a:off x="7218229" y="2999592"/>
                <a:ext cx="1040831" cy="341822"/>
              </a:xfrm>
              <a:prstGeom prst="round2SameRect">
                <a:avLst/>
              </a:prstGeom>
              <a:solidFill>
                <a:srgbClr val="7030A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zh-TW" altLang="en-US" sz="1400" b="1" dirty="0">
                    <a:solidFill>
                      <a:schemeClr val="bg1"/>
                    </a:solidFill>
                    <a:latin typeface="微軟正黑體" panose="020B0604030504040204" pitchFamily="34" charset="-120"/>
                    <a:ea typeface="微軟正黑體" panose="020B0604030504040204" pitchFamily="34" charset="-120"/>
                  </a:rPr>
                  <a:t>影片連結</a:t>
                </a:r>
              </a:p>
            </p:txBody>
          </p:sp>
          <p:pic>
            <p:nvPicPr>
              <p:cNvPr id="21" name="Picture 4" descr="http://www.iconpng.com/png/windows8_icons2/film_reel.png">
                <a:hlinkClick r:id="rId10" action="ppaction://hlinkfil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36593" y="2839962"/>
                <a:ext cx="532873" cy="532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2" descr="Q:\01技職教育宣導媒材\群科簡報\視覺元素\食品群\製作\游標.png">
              <a:hlinkClick r:id="rId12" action="ppaction://hlinkfile"/>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59769" y="5441750"/>
              <a:ext cx="8413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23"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childTnLst>
                                </p:cTn>
                              </p:par>
                              <p:par>
                                <p:cTn id="15" presetID="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50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nodeType="withEffect">
                                  <p:stCondLst>
                                    <p:cond delay="80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500"/>
                                        <p:tgtEl>
                                          <p:spTgt spid="9">
                                            <p:txEl>
                                              <p:pRg st="1" end="1"/>
                                            </p:txEl>
                                          </p:spTgt>
                                        </p:tgtEl>
                                      </p:cBhvr>
                                    </p:animEffect>
                                  </p:childTnLst>
                                </p:cTn>
                              </p:par>
                              <p:par>
                                <p:cTn id="25" presetID="42" presetClass="entr" presetSubtype="0" fill="hold" nodeType="withEffect">
                                  <p:stCondLst>
                                    <p:cond delay="10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9" presetClass="entr" presetSubtype="0" fill="hold" grpId="0" nodeType="withEffect">
                                  <p:stCondLst>
                                    <p:cond delay="100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par>
                                <p:cTn id="33" presetID="15" presetClass="entr" presetSubtype="0" fill="hold" nodeType="withEffect">
                                  <p:stCondLst>
                                    <p:cond delay="300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fltVal val="0"/>
                                          </p:val>
                                        </p:tav>
                                        <p:tav tm="100000">
                                          <p:val>
                                            <p:strVal val="#ppt_w"/>
                                          </p:val>
                                        </p:tav>
                                      </p:tavLst>
                                    </p:anim>
                                    <p:anim calcmode="lin" valueType="num">
                                      <p:cBhvr>
                                        <p:cTn id="36" dur="1000" fill="hold"/>
                                        <p:tgtEl>
                                          <p:spTgt spid="7"/>
                                        </p:tgtEl>
                                        <p:attrNameLst>
                                          <p:attrName>ppt_h</p:attrName>
                                        </p:attrNameLst>
                                      </p:cBhvr>
                                      <p:tavLst>
                                        <p:tav tm="0">
                                          <p:val>
                                            <p:fltVal val="0"/>
                                          </p:val>
                                        </p:tav>
                                        <p:tav tm="100000">
                                          <p:val>
                                            <p:strVal val="#ppt_h"/>
                                          </p:val>
                                        </p:tav>
                                      </p:tavLst>
                                    </p:anim>
                                    <p:anim calcmode="lin" valueType="num">
                                      <p:cBhvr>
                                        <p:cTn id="37"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7"/>
                                        </p:tgtEl>
                                        <p:attrNameLst>
                                          <p:attrName>ppt_y</p:attrName>
                                        </p:attrNameLst>
                                      </p:cBhvr>
                                      <p:tavLst>
                                        <p:tav tm="0" fmla="#ppt_y+(sin(-2*pi*(1-$))*-#ppt_x+cos(-2*pi*(1-$))*(1-#ppt_y))*(1-$)">
                                          <p:val>
                                            <p:fltVal val="0"/>
                                          </p:val>
                                        </p:tav>
                                        <p:tav tm="100000">
                                          <p:val>
                                            <p:fltVal val="1"/>
                                          </p:val>
                                        </p:tav>
                                      </p:tavLst>
                                    </p:anim>
                                  </p:childTnLst>
                                </p:cTn>
                              </p:par>
                              <p:par>
                                <p:cTn id="39" presetID="10" presetClass="entr" presetSubtype="0" fill="hold" nodeType="withEffect">
                                  <p:stCondLst>
                                    <p:cond delay="3000"/>
                                  </p:stCondLst>
                                  <p:childTnLst>
                                    <p:set>
                                      <p:cBhvr>
                                        <p:cTn id="40" dur="1" fill="hold">
                                          <p:stCondLst>
                                            <p:cond delay="0"/>
                                          </p:stCondLst>
                                        </p:cTn>
                                        <p:tgtEl>
                                          <p:spTgt spid="7170"/>
                                        </p:tgtEl>
                                        <p:attrNameLst>
                                          <p:attrName>style.visibility</p:attrName>
                                        </p:attrNameLst>
                                      </p:cBhvr>
                                      <p:to>
                                        <p:strVal val="visible"/>
                                      </p:to>
                                    </p:set>
                                    <p:animEffect transition="in" filter="fade">
                                      <p:cBhvr>
                                        <p:cTn id="41" dur="500"/>
                                        <p:tgtEl>
                                          <p:spTgt spid="7170"/>
                                        </p:tgtEl>
                                      </p:cBhvr>
                                    </p:animEffect>
                                  </p:childTnLst>
                                </p:cTn>
                              </p:par>
                              <p:par>
                                <p:cTn id="42" presetID="14" presetClass="entr" presetSubtype="10" fill="hold" nodeType="withEffect">
                                  <p:stCondLst>
                                    <p:cond delay="4000"/>
                                  </p:stCondLst>
                                  <p:childTnLst>
                                    <p:set>
                                      <p:cBhvr>
                                        <p:cTn id="43" dur="1" fill="hold">
                                          <p:stCondLst>
                                            <p:cond delay="0"/>
                                          </p:stCondLst>
                                        </p:cTn>
                                        <p:tgtEl>
                                          <p:spTgt spid="13"/>
                                        </p:tgtEl>
                                        <p:attrNameLst>
                                          <p:attrName>style.visibility</p:attrName>
                                        </p:attrNameLst>
                                      </p:cBhvr>
                                      <p:to>
                                        <p:strVal val="visible"/>
                                      </p:to>
                                    </p:set>
                                    <p:animEffect transition="in" filter="randombar(horizontal)">
                                      <p:cBhvr>
                                        <p:cTn id="44" dur="500"/>
                                        <p:tgtEl>
                                          <p:spTgt spid="13"/>
                                        </p:tgtEl>
                                      </p:cBhvr>
                                    </p:animEffect>
                                  </p:childTnLst>
                                </p:cTn>
                              </p:par>
                              <p:par>
                                <p:cTn id="45" presetID="0" presetClass="path" presetSubtype="0" accel="50000" decel="50000" fill="hold" nodeType="withEffect">
                                  <p:stCondLst>
                                    <p:cond delay="2000"/>
                                  </p:stCondLst>
                                  <p:childTnLst>
                                    <p:animMotion origin="layout" path="M 4.44444E-6 -7.40741E-7 L -0.36476 -0.17407 " pathEditMode="relative" rAng="0" ptsTypes="AA">
                                      <p:cBhvr>
                                        <p:cTn id="46" dur="2000" fill="hold"/>
                                        <p:tgtEl>
                                          <p:spTgt spid="2"/>
                                        </p:tgtEl>
                                        <p:attrNameLst>
                                          <p:attrName>ppt_x</p:attrName>
                                          <p:attrName>ppt_y</p:attrName>
                                        </p:attrNameLst>
                                      </p:cBhvr>
                                      <p:rCtr x="-18247" y="-8704"/>
                                    </p:animMotion>
                                  </p:childTnLst>
                                </p:cTn>
                              </p:par>
                              <p:par>
                                <p:cTn id="47" presetID="23" presetClass="entr" presetSubtype="16" fill="hold" nodeType="withEffect">
                                  <p:stCondLst>
                                    <p:cond delay="500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childTnLst>
                                </p:cTn>
                              </p:par>
                              <p:par>
                                <p:cTn id="51" presetID="10" presetClass="entr" presetSubtype="0" fill="hold" nodeType="withEffect">
                                  <p:stCondLst>
                                    <p:cond delay="500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a:grpSpLocks/>
          </p:cNvGrpSpPr>
          <p:nvPr/>
        </p:nvGrpSpPr>
        <p:grpSpPr bwMode="auto">
          <a:xfrm>
            <a:off x="684213" y="1905000"/>
            <a:ext cx="6985000" cy="2328863"/>
            <a:chOff x="761430" y="1976951"/>
            <a:chExt cx="6985792" cy="2328597"/>
          </a:xfrm>
        </p:grpSpPr>
        <p:pic>
          <p:nvPicPr>
            <p:cNvPr id="29709"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1430" y="1976951"/>
              <a:ext cx="6985792" cy="232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0" name="文字方塊 5"/>
            <p:cNvSpPr txBox="1">
              <a:spLocks noChangeArrowheads="1"/>
            </p:cNvSpPr>
            <p:nvPr/>
          </p:nvSpPr>
          <p:spPr bwMode="auto">
            <a:xfrm>
              <a:off x="1545387" y="2780928"/>
              <a:ext cx="8002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400" b="1" dirty="0" smtClean="0">
                  <a:solidFill>
                    <a:srgbClr val="008000"/>
                  </a:solidFill>
                  <a:latin typeface="微軟正黑體" pitchFamily="34" charset="-120"/>
                  <a:ea typeface="微軟正黑體" pitchFamily="34" charset="-120"/>
                </a:rPr>
                <a:t>技高</a:t>
              </a:r>
              <a:endParaRPr lang="zh-TW" altLang="en-US" sz="2400" b="1" dirty="0">
                <a:solidFill>
                  <a:srgbClr val="008000"/>
                </a:solidFill>
                <a:latin typeface="微軟正黑體" pitchFamily="34" charset="-120"/>
                <a:ea typeface="微軟正黑體" pitchFamily="34" charset="-120"/>
              </a:endParaRPr>
            </a:p>
            <a:p>
              <a:pPr eaLnBrk="1" hangingPunct="1">
                <a:spcBef>
                  <a:spcPct val="0"/>
                </a:spcBef>
                <a:buFontTx/>
                <a:buNone/>
              </a:pPr>
              <a:r>
                <a:rPr lang="zh-TW" altLang="en-US" sz="2400" b="1" dirty="0">
                  <a:solidFill>
                    <a:srgbClr val="008000"/>
                  </a:solidFill>
                  <a:latin typeface="微軟正黑體" pitchFamily="34" charset="-120"/>
                  <a:ea typeface="微軟正黑體" pitchFamily="34" charset="-120"/>
                </a:rPr>
                <a:t>群科</a:t>
              </a:r>
            </a:p>
          </p:txBody>
        </p:sp>
      </p:grpSp>
      <p:pic>
        <p:nvPicPr>
          <p:cNvPr id="7"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1700213"/>
            <a:ext cx="20764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形箭號 7"/>
          <p:cNvSpPr/>
          <p:nvPr/>
        </p:nvSpPr>
        <p:spPr>
          <a:xfrm>
            <a:off x="1835150" y="4173538"/>
            <a:ext cx="433388" cy="431800"/>
          </a:xfrm>
          <a:prstGeom prst="chevron">
            <a:avLst/>
          </a:prstGeom>
        </p:spPr>
        <p:style>
          <a:lnRef idx="1">
            <a:schemeClr val="accent3"/>
          </a:lnRef>
          <a:fillRef idx="3">
            <a:schemeClr val="accent3"/>
          </a:fillRef>
          <a:effectRef idx="2">
            <a:schemeClr val="accent3"/>
          </a:effectRef>
          <a:fontRef idx="minor">
            <a:schemeClr val="lt1"/>
          </a:fontRef>
        </p:style>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9" name="文字方塊 8"/>
          <p:cNvSpPr txBox="1">
            <a:spLocks noChangeArrowheads="1"/>
          </p:cNvSpPr>
          <p:nvPr/>
        </p:nvSpPr>
        <p:spPr bwMode="auto">
          <a:xfrm>
            <a:off x="2274888" y="4171950"/>
            <a:ext cx="68691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000" b="1">
                <a:latin typeface="微軟正黑體" pitchFamily="34" charset="-120"/>
                <a:ea typeface="微軟正黑體" pitchFamily="34" charset="-120"/>
              </a:rPr>
              <a:t>傢俱木工科　陶瓷工程科　美工科　</a:t>
            </a:r>
          </a:p>
          <a:p>
            <a:pPr eaLnBrk="1" hangingPunct="1">
              <a:spcBef>
                <a:spcPct val="0"/>
              </a:spcBef>
              <a:buFontTx/>
              <a:buNone/>
            </a:pPr>
            <a:r>
              <a:rPr lang="zh-TW" altLang="en-US" sz="2000" b="1">
                <a:latin typeface="微軟正黑體" pitchFamily="34" charset="-120"/>
                <a:ea typeface="微軟正黑體" pitchFamily="34" charset="-120"/>
              </a:rPr>
              <a:t>圖文傳播科　金屬工藝科　傢具設計科　</a:t>
            </a:r>
            <a:endParaRPr lang="en-US" altLang="zh-TW" sz="2000" b="1">
              <a:latin typeface="微軟正黑體" pitchFamily="34" charset="-120"/>
              <a:ea typeface="微軟正黑體" pitchFamily="34" charset="-120"/>
            </a:endParaRPr>
          </a:p>
          <a:p>
            <a:pPr eaLnBrk="1" hangingPunct="1">
              <a:spcBef>
                <a:spcPct val="0"/>
              </a:spcBef>
              <a:buFontTx/>
              <a:buNone/>
            </a:pPr>
            <a:r>
              <a:rPr lang="zh-TW" altLang="en-US" sz="2000" b="1">
                <a:latin typeface="微軟正黑體" pitchFamily="34" charset="-120"/>
                <a:ea typeface="微軟正黑體" pitchFamily="34" charset="-120"/>
              </a:rPr>
              <a:t>廣告設計科　室內設計科　美術工藝科　</a:t>
            </a:r>
          </a:p>
          <a:p>
            <a:pPr eaLnBrk="1" hangingPunct="1">
              <a:spcBef>
                <a:spcPct val="0"/>
              </a:spcBef>
              <a:buFontTx/>
              <a:buNone/>
            </a:pPr>
            <a:r>
              <a:rPr lang="zh-TW" altLang="en-US" sz="2000" b="1">
                <a:latin typeface="微軟正黑體" pitchFamily="34" charset="-120"/>
                <a:ea typeface="微軟正黑體" pitchFamily="34" charset="-120"/>
              </a:rPr>
              <a:t>多媒體設計科　多媒體應用科　室內空間設計科</a:t>
            </a:r>
          </a:p>
        </p:txBody>
      </p:sp>
      <p:sp>
        <p:nvSpPr>
          <p:cNvPr id="10" name="文字方塊 9"/>
          <p:cNvSpPr txBox="1"/>
          <p:nvPr/>
        </p:nvSpPr>
        <p:spPr>
          <a:xfrm>
            <a:off x="3203848" y="2780928"/>
            <a:ext cx="1954381" cy="769441"/>
          </a:xfrm>
          <a:prstGeom prst="rect">
            <a:avLst/>
          </a:prstGeom>
          <a:noFill/>
        </p:spPr>
        <p:txBody>
          <a:bodyPr wrap="none">
            <a:spAutoFit/>
          </a:bodyPr>
          <a:lstStyle/>
          <a:p>
            <a:pPr eaLnBrk="1" fontAlgn="auto" hangingPunct="1">
              <a:spcBef>
                <a:spcPts val="0"/>
              </a:spcBef>
              <a:spcAft>
                <a:spcPts val="0"/>
              </a:spcAft>
              <a:defRPr/>
            </a:pPr>
            <a:r>
              <a:rPr lang="zh-TW" altLang="en-US" sz="4400" spc="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a:ea typeface="微軟正黑體"/>
                <a:cs typeface="微軟正黑體"/>
              </a:rPr>
              <a:t>設計群</a:t>
            </a:r>
          </a:p>
        </p:txBody>
      </p:sp>
      <p:pic>
        <p:nvPicPr>
          <p:cNvPr id="12" name="圖片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836613"/>
            <a:ext cx="1677988"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65800" y="2947988"/>
            <a:ext cx="262255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群組 13"/>
          <p:cNvGrpSpPr>
            <a:grpSpLocks/>
          </p:cNvGrpSpPr>
          <p:nvPr/>
        </p:nvGrpSpPr>
        <p:grpSpPr bwMode="auto">
          <a:xfrm>
            <a:off x="2278063" y="5517232"/>
            <a:ext cx="1141412" cy="415925"/>
            <a:chOff x="3419872" y="5461549"/>
            <a:chExt cx="1141123" cy="415724"/>
          </a:xfrm>
        </p:grpSpPr>
        <p:pic>
          <p:nvPicPr>
            <p:cNvPr id="29707" name="圖片 14" descr="藝術-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19872" y="5461549"/>
              <a:ext cx="1141123" cy="415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矩形 15"/>
            <p:cNvSpPr>
              <a:spLocks noChangeArrowheads="1"/>
            </p:cNvSpPr>
            <p:nvPr/>
          </p:nvSpPr>
          <p:spPr bwMode="auto">
            <a:xfrm>
              <a:off x="3556248" y="5461549"/>
              <a:ext cx="9797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800" b="1" dirty="0">
                  <a:solidFill>
                    <a:schemeClr val="bg1"/>
                  </a:solidFill>
                  <a:latin typeface="微軟正黑體" pitchFamily="34" charset="-120"/>
                  <a:ea typeface="微軟正黑體" pitchFamily="34" charset="-120"/>
                </a:rPr>
                <a:t>共</a:t>
              </a:r>
              <a:r>
                <a:rPr lang="en-US" altLang="zh-TW" sz="1800" b="1" dirty="0">
                  <a:solidFill>
                    <a:schemeClr val="bg1"/>
                  </a:solidFill>
                  <a:latin typeface="微軟正黑體" pitchFamily="34" charset="-120"/>
                  <a:ea typeface="微軟正黑體" pitchFamily="34" charset="-120"/>
                </a:rPr>
                <a:t>12</a:t>
              </a:r>
              <a:r>
                <a:rPr lang="zh-TW" altLang="en-US" sz="1800" b="1" dirty="0">
                  <a:solidFill>
                    <a:schemeClr val="bg1"/>
                  </a:solidFill>
                  <a:latin typeface="微軟正黑體" pitchFamily="34" charset="-120"/>
                  <a:ea typeface="微軟正黑體" pitchFamily="34" charset="-120"/>
                </a:rPr>
                <a:t>科 </a:t>
              </a:r>
            </a:p>
          </p:txBody>
        </p:sp>
      </p:grpSp>
      <p:sp>
        <p:nvSpPr>
          <p:cNvPr id="29706"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6661A70D-F7EC-4C26-99DE-FCD7CAEA557E}" type="slidenum">
              <a:rPr lang="zh-CN" altLang="en-US" sz="1600">
                <a:solidFill>
                  <a:schemeClr val="bg1"/>
                </a:solidFill>
                <a:latin typeface="微軟正黑體" pitchFamily="34" charset="-120"/>
                <a:ea typeface="微軟正黑體" pitchFamily="34" charset="-120"/>
              </a:rPr>
              <a:pPr>
                <a:spcBef>
                  <a:spcPct val="0"/>
                </a:spcBef>
                <a:buFontTx/>
                <a:buNone/>
              </a:pPr>
              <a:t>15</a:t>
            </a:fld>
            <a:endParaRPr lang="zh-CN" altLang="en-US" sz="1600">
              <a:solidFill>
                <a:schemeClr val="bg1"/>
              </a:solidFill>
              <a:latin typeface="微軟正黑體" pitchFamily="34" charset="-120"/>
              <a:ea typeface="微軟正黑體" pitchFamily="34" charset="-120"/>
            </a:endParaRPr>
          </a:p>
        </p:txBody>
      </p:sp>
      <p:grpSp>
        <p:nvGrpSpPr>
          <p:cNvPr id="20" name="群組 19"/>
          <p:cNvGrpSpPr/>
          <p:nvPr/>
        </p:nvGrpSpPr>
        <p:grpSpPr>
          <a:xfrm>
            <a:off x="2980456" y="5701987"/>
            <a:ext cx="1851025" cy="644525"/>
            <a:chOff x="2559769" y="5808811"/>
            <a:chExt cx="1851025" cy="644525"/>
          </a:xfrm>
        </p:grpSpPr>
        <p:grpSp>
          <p:nvGrpSpPr>
            <p:cNvPr id="21" name="群組 20"/>
            <p:cNvGrpSpPr>
              <a:grpSpLocks/>
            </p:cNvGrpSpPr>
            <p:nvPr/>
          </p:nvGrpSpPr>
          <p:grpSpPr bwMode="auto">
            <a:xfrm>
              <a:off x="3059832" y="5892949"/>
              <a:ext cx="1350962" cy="533400"/>
              <a:chOff x="7218229" y="2839962"/>
              <a:chExt cx="1351237" cy="532873"/>
            </a:xfrm>
          </p:grpSpPr>
          <p:sp>
            <p:nvSpPr>
              <p:cNvPr id="23" name="圓角化同側角落矩形 22">
                <a:hlinkClick r:id="rId7" action="ppaction://hlinkfile"/>
              </p:cNvPr>
              <p:cNvSpPr/>
              <p:nvPr/>
            </p:nvSpPr>
            <p:spPr>
              <a:xfrm>
                <a:off x="7218229" y="2999592"/>
                <a:ext cx="1040831" cy="341822"/>
              </a:xfrm>
              <a:prstGeom prst="round2SameRect">
                <a:avLst/>
              </a:prstGeom>
              <a:solidFill>
                <a:srgbClr val="7030A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zh-TW" altLang="en-US" sz="1400" b="1" dirty="0">
                    <a:solidFill>
                      <a:schemeClr val="bg1"/>
                    </a:solidFill>
                    <a:latin typeface="微軟正黑體" panose="020B0604030504040204" pitchFamily="34" charset="-120"/>
                    <a:ea typeface="微軟正黑體" panose="020B0604030504040204" pitchFamily="34" charset="-120"/>
                  </a:rPr>
                  <a:t>影片連結</a:t>
                </a:r>
              </a:p>
            </p:txBody>
          </p:sp>
          <p:pic>
            <p:nvPicPr>
              <p:cNvPr id="24" name="Picture 4" descr="http://www.iconpng.com/png/windows8_icons2/film_reel.png">
                <a:hlinkClick r:id="rId8" action="ppaction://hlinkfil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36593" y="2839962"/>
                <a:ext cx="532873" cy="532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Picture 2" descr="Q:\01技職教育宣導媒材\群科簡報\視覺元素\食品群\製作\游標.png">
              <a:hlinkClick r:id="rId7" action="ppaction://hlinkfile"/>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9769" y="5808811"/>
              <a:ext cx="8413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23"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childTnLst>
                                </p:cTn>
                              </p:par>
                              <p:par>
                                <p:cTn id="15" presetID="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40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250"/>
                                        <p:tgtEl>
                                          <p:spTgt spid="9">
                                            <p:txEl>
                                              <p:pRg st="0" end="0"/>
                                            </p:txEl>
                                          </p:spTgt>
                                        </p:tgtEl>
                                      </p:cBhvr>
                                    </p:animEffect>
                                  </p:childTnLst>
                                </p:cTn>
                              </p:par>
                              <p:par>
                                <p:cTn id="22" presetID="10" presetClass="entr" presetSubtype="0" fill="hold" nodeType="withEffect">
                                  <p:stCondLst>
                                    <p:cond delay="50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250"/>
                                        <p:tgtEl>
                                          <p:spTgt spid="9">
                                            <p:txEl>
                                              <p:pRg st="1" end="1"/>
                                            </p:txEl>
                                          </p:spTgt>
                                        </p:tgtEl>
                                      </p:cBhvr>
                                    </p:animEffect>
                                  </p:childTnLst>
                                </p:cTn>
                              </p:par>
                              <p:par>
                                <p:cTn id="25" presetID="10" presetClass="entr" presetSubtype="0" fill="hold" nodeType="withEffect">
                                  <p:stCondLst>
                                    <p:cond delay="50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250"/>
                                        <p:tgtEl>
                                          <p:spTgt spid="9">
                                            <p:txEl>
                                              <p:pRg st="2" end="2"/>
                                            </p:txEl>
                                          </p:spTgt>
                                        </p:tgtEl>
                                      </p:cBhvr>
                                    </p:animEffect>
                                  </p:childTnLst>
                                </p:cTn>
                              </p:par>
                              <p:par>
                                <p:cTn id="28" presetID="10" presetClass="entr" presetSubtype="0" fill="hold" nodeType="withEffect">
                                  <p:stCondLst>
                                    <p:cond delay="80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fade">
                                      <p:cBhvr>
                                        <p:cTn id="30" dur="250"/>
                                        <p:tgtEl>
                                          <p:spTgt spid="9">
                                            <p:txEl>
                                              <p:pRg st="3" end="3"/>
                                            </p:txEl>
                                          </p:spTgt>
                                        </p:tgtEl>
                                      </p:cBhvr>
                                    </p:animEffect>
                                  </p:childTnLst>
                                </p:cTn>
                              </p:par>
                              <p:par>
                                <p:cTn id="31" presetID="15" presetClass="entr" presetSubtype="0" fill="hold" nodeType="withEffect">
                                  <p:stCondLst>
                                    <p:cond delay="100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fltVal val="0"/>
                                          </p:val>
                                        </p:tav>
                                        <p:tav tm="100000">
                                          <p:val>
                                            <p:strVal val="#ppt_w"/>
                                          </p:val>
                                        </p:tav>
                                      </p:tavLst>
                                    </p:anim>
                                    <p:anim calcmode="lin" valueType="num">
                                      <p:cBhvr>
                                        <p:cTn id="34" dur="1000" fill="hold"/>
                                        <p:tgtEl>
                                          <p:spTgt spid="7"/>
                                        </p:tgtEl>
                                        <p:attrNameLst>
                                          <p:attrName>ppt_h</p:attrName>
                                        </p:attrNameLst>
                                      </p:cBhvr>
                                      <p:tavLst>
                                        <p:tav tm="0">
                                          <p:val>
                                            <p:fltVal val="0"/>
                                          </p:val>
                                        </p:tav>
                                        <p:tav tm="100000">
                                          <p:val>
                                            <p:strVal val="#ppt_h"/>
                                          </p:val>
                                        </p:tav>
                                      </p:tavLst>
                                    </p:anim>
                                    <p:anim calcmode="lin" valueType="num">
                                      <p:cBhvr>
                                        <p:cTn id="3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7"/>
                                        </p:tgtEl>
                                        <p:attrNameLst>
                                          <p:attrName>ppt_y</p:attrName>
                                        </p:attrNameLst>
                                      </p:cBhvr>
                                      <p:tavLst>
                                        <p:tav tm="0" fmla="#ppt_y+(sin(-2*pi*(1-$))*-#ppt_x+cos(-2*pi*(1-$))*(1-#ppt_y))*(1-$)">
                                          <p:val>
                                            <p:fltVal val="0"/>
                                          </p:val>
                                        </p:tav>
                                        <p:tav tm="100000">
                                          <p:val>
                                            <p:fltVal val="1"/>
                                          </p:val>
                                        </p:tav>
                                      </p:tavLst>
                                    </p:anim>
                                  </p:childTnLst>
                                </p:cTn>
                              </p:par>
                              <p:par>
                                <p:cTn id="37" presetID="9" presetClass="entr" presetSubtype="0" fill="hold" grpId="0" nodeType="withEffect">
                                  <p:stCondLst>
                                    <p:cond delay="100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tgtEl>
                                          <p:spTgt spid="9"/>
                                        </p:tgtEl>
                                      </p:cBhvr>
                                    </p:animEffect>
                                  </p:childTnLst>
                                </p:cTn>
                              </p:par>
                              <p:par>
                                <p:cTn id="40" presetID="42" presetClass="entr" presetSubtype="0" fill="hold" nodeType="withEffect">
                                  <p:stCondLst>
                                    <p:cond delay="100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14" presetClass="entr" presetSubtype="1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randombar(horizontal)">
                                      <p:cBhvr>
                                        <p:cTn id="47" dur="500"/>
                                        <p:tgtEl>
                                          <p:spTgt spid="13"/>
                                        </p:tgtEl>
                                      </p:cBhvr>
                                    </p:animEffect>
                                  </p:childTnLst>
                                </p:cTn>
                              </p:par>
                              <p:par>
                                <p:cTn id="48" presetID="42"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par>
                          <p:cTn id="53" fill="hold">
                            <p:stCondLst>
                              <p:cond delay="2000"/>
                            </p:stCondLst>
                            <p:childTnLst>
                              <p:par>
                                <p:cTn id="54" presetID="23" presetClass="entr" presetSubtype="16" fill="hold" nodeType="after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fltVal val="0"/>
                                          </p:val>
                                        </p:tav>
                                        <p:tav tm="100000">
                                          <p:val>
                                            <p:strVal val="#ppt_h"/>
                                          </p:val>
                                        </p:tav>
                                      </p:tavLst>
                                    </p:anim>
                                  </p:childTnLst>
                                </p:cTn>
                              </p:par>
                              <p:par>
                                <p:cTn id="58" presetID="53" presetClass="entr" presetSubtype="16"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p:cTn id="60" dur="500" fill="hold"/>
                                        <p:tgtEl>
                                          <p:spTgt spid="20"/>
                                        </p:tgtEl>
                                        <p:attrNameLst>
                                          <p:attrName>ppt_w</p:attrName>
                                        </p:attrNameLst>
                                      </p:cBhvr>
                                      <p:tavLst>
                                        <p:tav tm="0">
                                          <p:val>
                                            <p:fltVal val="0"/>
                                          </p:val>
                                        </p:tav>
                                        <p:tav tm="100000">
                                          <p:val>
                                            <p:strVal val="#ppt_w"/>
                                          </p:val>
                                        </p:tav>
                                      </p:tavLst>
                                    </p:anim>
                                    <p:anim calcmode="lin" valueType="num">
                                      <p:cBhvr>
                                        <p:cTn id="61" dur="500" fill="hold"/>
                                        <p:tgtEl>
                                          <p:spTgt spid="20"/>
                                        </p:tgtEl>
                                        <p:attrNameLst>
                                          <p:attrName>ppt_h</p:attrName>
                                        </p:attrNameLst>
                                      </p:cBhvr>
                                      <p:tavLst>
                                        <p:tav tm="0">
                                          <p:val>
                                            <p:fltVal val="0"/>
                                          </p:val>
                                        </p:tav>
                                        <p:tav tm="100000">
                                          <p:val>
                                            <p:strVal val="#ppt_h"/>
                                          </p:val>
                                        </p:tav>
                                      </p:tavLst>
                                    </p:anim>
                                    <p:animEffect transition="in" filter="fade">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a:grpSpLocks/>
          </p:cNvGrpSpPr>
          <p:nvPr/>
        </p:nvGrpSpPr>
        <p:grpSpPr bwMode="auto">
          <a:xfrm>
            <a:off x="684213" y="1905000"/>
            <a:ext cx="6985000" cy="2328863"/>
            <a:chOff x="761430" y="1976951"/>
            <a:chExt cx="6985792" cy="2328597"/>
          </a:xfrm>
        </p:grpSpPr>
        <p:pic>
          <p:nvPicPr>
            <p:cNvPr id="30734"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1430" y="1976951"/>
              <a:ext cx="6985792" cy="232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5" name="文字方塊 5"/>
            <p:cNvSpPr txBox="1">
              <a:spLocks noChangeArrowheads="1"/>
            </p:cNvSpPr>
            <p:nvPr/>
          </p:nvSpPr>
          <p:spPr bwMode="auto">
            <a:xfrm>
              <a:off x="1545387" y="2780928"/>
              <a:ext cx="8002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400" b="1" dirty="0" smtClean="0">
                  <a:solidFill>
                    <a:srgbClr val="008000"/>
                  </a:solidFill>
                  <a:latin typeface="微軟正黑體" pitchFamily="34" charset="-120"/>
                  <a:ea typeface="微軟正黑體" pitchFamily="34" charset="-120"/>
                </a:rPr>
                <a:t>技高</a:t>
              </a:r>
              <a:endParaRPr lang="zh-TW" altLang="en-US" sz="2400" b="1" dirty="0">
                <a:solidFill>
                  <a:srgbClr val="008000"/>
                </a:solidFill>
                <a:latin typeface="微軟正黑體" pitchFamily="34" charset="-120"/>
                <a:ea typeface="微軟正黑體" pitchFamily="34" charset="-120"/>
              </a:endParaRPr>
            </a:p>
            <a:p>
              <a:pPr eaLnBrk="1" hangingPunct="1">
                <a:spcBef>
                  <a:spcPct val="0"/>
                </a:spcBef>
                <a:buFontTx/>
                <a:buNone/>
              </a:pPr>
              <a:r>
                <a:rPr lang="zh-TW" altLang="en-US" sz="2400" b="1" dirty="0">
                  <a:solidFill>
                    <a:srgbClr val="008000"/>
                  </a:solidFill>
                  <a:latin typeface="微軟正黑體" pitchFamily="34" charset="-120"/>
                  <a:ea typeface="微軟正黑體" pitchFamily="34" charset="-120"/>
                </a:rPr>
                <a:t>群科</a:t>
              </a:r>
            </a:p>
          </p:txBody>
        </p:sp>
      </p:grpSp>
      <p:pic>
        <p:nvPicPr>
          <p:cNvPr id="7"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8125" y="1412875"/>
            <a:ext cx="165258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形箭號 7"/>
          <p:cNvSpPr/>
          <p:nvPr/>
        </p:nvSpPr>
        <p:spPr>
          <a:xfrm>
            <a:off x="1835150" y="4173538"/>
            <a:ext cx="433388" cy="431800"/>
          </a:xfrm>
          <a:prstGeom prst="chevron">
            <a:avLst/>
          </a:prstGeom>
        </p:spPr>
        <p:style>
          <a:lnRef idx="1">
            <a:schemeClr val="accent3"/>
          </a:lnRef>
          <a:fillRef idx="3">
            <a:schemeClr val="accent3"/>
          </a:fillRef>
          <a:effectRef idx="2">
            <a:schemeClr val="accent3"/>
          </a:effectRef>
          <a:fontRef idx="minor">
            <a:schemeClr val="lt1"/>
          </a:fontRef>
        </p:style>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9" name="文字方塊 8"/>
          <p:cNvSpPr txBox="1">
            <a:spLocks noChangeArrowheads="1"/>
          </p:cNvSpPr>
          <p:nvPr/>
        </p:nvSpPr>
        <p:spPr bwMode="auto">
          <a:xfrm>
            <a:off x="2274888" y="4171950"/>
            <a:ext cx="48244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000" b="1">
                <a:latin typeface="微軟正黑體" pitchFamily="34" charset="-120"/>
                <a:ea typeface="微軟正黑體" pitchFamily="34" charset="-120"/>
              </a:rPr>
              <a:t>園藝科　農場經營科　</a:t>
            </a:r>
          </a:p>
          <a:p>
            <a:pPr eaLnBrk="1" hangingPunct="1">
              <a:spcBef>
                <a:spcPct val="0"/>
              </a:spcBef>
              <a:buFontTx/>
              <a:buNone/>
            </a:pPr>
            <a:r>
              <a:rPr lang="zh-TW" altLang="en-US" sz="2000" b="1">
                <a:latin typeface="微軟正黑體" pitchFamily="34" charset="-120"/>
                <a:ea typeface="微軟正黑體" pitchFamily="34" charset="-120"/>
              </a:rPr>
              <a:t>森林科　野生動物保育科</a:t>
            </a:r>
          </a:p>
          <a:p>
            <a:pPr eaLnBrk="1" hangingPunct="1">
              <a:spcBef>
                <a:spcPct val="0"/>
              </a:spcBef>
              <a:buFontTx/>
              <a:buNone/>
            </a:pPr>
            <a:r>
              <a:rPr lang="zh-TW" altLang="en-US" sz="2000" b="1">
                <a:latin typeface="微軟正黑體" pitchFamily="34" charset="-120"/>
                <a:ea typeface="微軟正黑體" pitchFamily="34" charset="-120"/>
              </a:rPr>
              <a:t>造園科　畜產保健科</a:t>
            </a:r>
          </a:p>
        </p:txBody>
      </p:sp>
      <p:sp>
        <p:nvSpPr>
          <p:cNvPr id="10" name="文字方塊 9"/>
          <p:cNvSpPr txBox="1"/>
          <p:nvPr/>
        </p:nvSpPr>
        <p:spPr>
          <a:xfrm>
            <a:off x="3203848" y="2780928"/>
            <a:ext cx="1954381" cy="769441"/>
          </a:xfrm>
          <a:prstGeom prst="rect">
            <a:avLst/>
          </a:prstGeom>
          <a:noFill/>
        </p:spPr>
        <p:txBody>
          <a:bodyPr wrap="none">
            <a:spAutoFit/>
          </a:bodyPr>
          <a:lstStyle/>
          <a:p>
            <a:pPr eaLnBrk="1" fontAlgn="auto" hangingPunct="1">
              <a:spcBef>
                <a:spcPts val="0"/>
              </a:spcBef>
              <a:spcAft>
                <a:spcPts val="0"/>
              </a:spcAft>
              <a:defRPr/>
            </a:pPr>
            <a:r>
              <a:rPr lang="zh-TW" altLang="en-US" sz="4400" spc="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a:ea typeface="微軟正黑體"/>
                <a:cs typeface="微軟正黑體"/>
              </a:rPr>
              <a:t>農業群</a:t>
            </a:r>
          </a:p>
        </p:txBody>
      </p:sp>
      <p:pic>
        <p:nvPicPr>
          <p:cNvPr id="12" name="圖片 11"/>
          <p:cNvPicPr>
            <a:picLocks noChangeAspect="1"/>
          </p:cNvPicPr>
          <p:nvPr/>
        </p:nvPicPr>
        <p:blipFill>
          <a:blip r:embed="rId4"/>
          <a:stretch>
            <a:fillRect/>
          </a:stretch>
        </p:blipFill>
        <p:spPr>
          <a:xfrm>
            <a:off x="5076825" y="908050"/>
            <a:ext cx="3663950" cy="2443163"/>
          </a:xfrm>
          <a:prstGeom prst="rect">
            <a:avLst/>
          </a:prstGeom>
          <a:effectLst>
            <a:outerShdw blurRad="50800" dist="38100" dir="2700000" algn="tl" rotWithShape="0">
              <a:prstClr val="black">
                <a:alpha val="40000"/>
              </a:prstClr>
            </a:outerShdw>
          </a:effectLst>
        </p:spPr>
      </p:pic>
      <p:grpSp>
        <p:nvGrpSpPr>
          <p:cNvPr id="14" name="群組 13"/>
          <p:cNvGrpSpPr>
            <a:grpSpLocks/>
          </p:cNvGrpSpPr>
          <p:nvPr/>
        </p:nvGrpSpPr>
        <p:grpSpPr bwMode="auto">
          <a:xfrm>
            <a:off x="2259013" y="5372100"/>
            <a:ext cx="1035050" cy="415925"/>
            <a:chOff x="3419872" y="5461549"/>
            <a:chExt cx="1035663" cy="415724"/>
          </a:xfrm>
        </p:grpSpPr>
        <p:pic>
          <p:nvPicPr>
            <p:cNvPr id="30732" name="圖片 14" descr="藝術-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5461549"/>
              <a:ext cx="1035663" cy="415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3" name="矩形 15"/>
            <p:cNvSpPr>
              <a:spLocks noChangeArrowheads="1"/>
            </p:cNvSpPr>
            <p:nvPr/>
          </p:nvSpPr>
          <p:spPr bwMode="auto">
            <a:xfrm>
              <a:off x="3556248" y="5461549"/>
              <a:ext cx="7838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800" b="1">
                  <a:solidFill>
                    <a:schemeClr val="bg1"/>
                  </a:solidFill>
                  <a:latin typeface="微軟正黑體" pitchFamily="34" charset="-120"/>
                  <a:ea typeface="微軟正黑體" pitchFamily="34" charset="-120"/>
                </a:rPr>
                <a:t>共</a:t>
              </a:r>
              <a:r>
                <a:rPr lang="en-US" altLang="zh-TW" sz="1800" b="1">
                  <a:solidFill>
                    <a:schemeClr val="bg1"/>
                  </a:solidFill>
                  <a:latin typeface="微軟正黑體" pitchFamily="34" charset="-120"/>
                  <a:ea typeface="微軟正黑體" pitchFamily="34" charset="-120"/>
                </a:rPr>
                <a:t>6</a:t>
              </a:r>
              <a:r>
                <a:rPr lang="zh-TW" altLang="en-US" sz="1800" b="1">
                  <a:solidFill>
                    <a:schemeClr val="bg1"/>
                  </a:solidFill>
                  <a:latin typeface="微軟正黑體" pitchFamily="34" charset="-120"/>
                  <a:ea typeface="微軟正黑體" pitchFamily="34" charset="-120"/>
                </a:rPr>
                <a:t>科 </a:t>
              </a:r>
            </a:p>
          </p:txBody>
        </p:sp>
      </p:grpSp>
      <p:pic>
        <p:nvPicPr>
          <p:cNvPr id="8194" name="Picture 2" descr="Q:\01技職教育宣導媒材\群科簡報\視覺元素\農業群\製作\22圖.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8925" y="3125788"/>
            <a:ext cx="1052513"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Q:\01技職教育宣導媒材\群科簡報\視覺元素\農業群\製作\666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8913" y="3063875"/>
            <a:ext cx="1604962"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1"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1FB13797-18C5-4727-9335-F2DCBBB8E03C}" type="slidenum">
              <a:rPr lang="zh-CN" altLang="en-US" sz="1600">
                <a:solidFill>
                  <a:schemeClr val="bg1"/>
                </a:solidFill>
                <a:latin typeface="微軟正黑體" pitchFamily="34" charset="-120"/>
                <a:ea typeface="微軟正黑體" pitchFamily="34" charset="-120"/>
              </a:rPr>
              <a:pPr>
                <a:spcBef>
                  <a:spcPct val="0"/>
                </a:spcBef>
                <a:buFontTx/>
                <a:buNone/>
              </a:pPr>
              <a:t>16</a:t>
            </a:fld>
            <a:endParaRPr lang="zh-CN" altLang="en-US" sz="1600">
              <a:solidFill>
                <a:schemeClr val="bg1"/>
              </a:solidFill>
              <a:latin typeface="微軟正黑體" pitchFamily="34" charset="-120"/>
              <a:ea typeface="微軟正黑體" pitchFamily="34" charset="-120"/>
            </a:endParaRPr>
          </a:p>
        </p:txBody>
      </p:sp>
      <p:grpSp>
        <p:nvGrpSpPr>
          <p:cNvPr id="2" name="群組 1"/>
          <p:cNvGrpSpPr/>
          <p:nvPr/>
        </p:nvGrpSpPr>
        <p:grpSpPr>
          <a:xfrm>
            <a:off x="2820648" y="5589240"/>
            <a:ext cx="1851025" cy="644525"/>
            <a:chOff x="2559769" y="5589240"/>
            <a:chExt cx="1851025" cy="644525"/>
          </a:xfrm>
        </p:grpSpPr>
        <p:grpSp>
          <p:nvGrpSpPr>
            <p:cNvPr id="16" name="群組 15"/>
            <p:cNvGrpSpPr>
              <a:grpSpLocks/>
            </p:cNvGrpSpPr>
            <p:nvPr/>
          </p:nvGrpSpPr>
          <p:grpSpPr bwMode="auto">
            <a:xfrm>
              <a:off x="3059832" y="5673378"/>
              <a:ext cx="1350962" cy="533400"/>
              <a:chOff x="7218229" y="2839962"/>
              <a:chExt cx="1351237" cy="532873"/>
            </a:xfrm>
          </p:grpSpPr>
          <p:sp>
            <p:nvSpPr>
              <p:cNvPr id="17" name="圓角化同側角落矩形 16">
                <a:hlinkClick r:id="rId8" action="ppaction://hlinkfile"/>
              </p:cNvPr>
              <p:cNvSpPr/>
              <p:nvPr/>
            </p:nvSpPr>
            <p:spPr>
              <a:xfrm>
                <a:off x="7218229" y="2999592"/>
                <a:ext cx="1040831" cy="341822"/>
              </a:xfrm>
              <a:prstGeom prst="round2SameRect">
                <a:avLst/>
              </a:prstGeom>
              <a:solidFill>
                <a:srgbClr val="7030A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zh-TW" altLang="en-US" sz="1400" b="1" dirty="0">
                    <a:solidFill>
                      <a:schemeClr val="bg1"/>
                    </a:solidFill>
                    <a:latin typeface="微軟正黑體" panose="020B0604030504040204" pitchFamily="34" charset="-120"/>
                    <a:ea typeface="微軟正黑體" panose="020B0604030504040204" pitchFamily="34" charset="-120"/>
                  </a:rPr>
                  <a:t>影片連結</a:t>
                </a:r>
              </a:p>
            </p:txBody>
          </p:sp>
          <p:pic>
            <p:nvPicPr>
              <p:cNvPr id="18" name="Picture 4" descr="http://www.iconpng.com/png/windows8_icons2/film_reel.png">
                <a:hlinkClick r:id="rId9" action="ppaction://hlinkfile"/>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36593" y="2839962"/>
                <a:ext cx="532873" cy="532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2" descr="Q:\01技職教育宣導媒材\群科簡報\視覺元素\食品群\製作\游標.png">
              <a:hlinkClick r:id="rId8" action="ppaction://hlinkfil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9769" y="5589240"/>
              <a:ext cx="8413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23"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childTnLst>
                                </p:cTn>
                              </p:par>
                              <p:par>
                                <p:cTn id="15" presetID="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30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nodeType="withEffect">
                                  <p:stCondLst>
                                    <p:cond delay="40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500"/>
                                        <p:tgtEl>
                                          <p:spTgt spid="9">
                                            <p:txEl>
                                              <p:pRg st="1" end="1"/>
                                            </p:txEl>
                                          </p:spTgt>
                                        </p:tgtEl>
                                      </p:cBhvr>
                                    </p:animEffect>
                                  </p:childTnLst>
                                </p:cTn>
                              </p:par>
                              <p:par>
                                <p:cTn id="25" presetID="10" presetClass="entr" presetSubtype="0" fill="hold" nodeType="withEffect">
                                  <p:stCondLst>
                                    <p:cond delay="60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par>
                                <p:cTn id="28" presetID="15"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 calcmode="lin" valueType="num">
                                      <p:cBhvr>
                                        <p:cTn id="32"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7"/>
                                        </p:tgtEl>
                                        <p:attrNameLst>
                                          <p:attrName>ppt_y</p:attrName>
                                        </p:attrNameLst>
                                      </p:cBhvr>
                                      <p:tavLst>
                                        <p:tav tm="0" fmla="#ppt_y+(sin(-2*pi*(1-$))*-#ppt_x+cos(-2*pi*(1-$))*(1-#ppt_y))*(1-$)">
                                          <p:val>
                                            <p:fltVal val="0"/>
                                          </p:val>
                                        </p:tav>
                                        <p:tav tm="100000">
                                          <p:val>
                                            <p:fltVal val="1"/>
                                          </p:val>
                                        </p:tav>
                                      </p:tavLst>
                                    </p:anim>
                                  </p:childTnLst>
                                </p:cTn>
                              </p:par>
                              <p:par>
                                <p:cTn id="34" presetID="10" presetClass="entr" presetSubtype="0" fill="hold" nodeType="withEffect">
                                  <p:stCondLst>
                                    <p:cond delay="0"/>
                                  </p:stCondLst>
                                  <p:childTnLst>
                                    <p:set>
                                      <p:cBhvr>
                                        <p:cTn id="35" dur="1" fill="hold">
                                          <p:stCondLst>
                                            <p:cond delay="0"/>
                                          </p:stCondLst>
                                        </p:cTn>
                                        <p:tgtEl>
                                          <p:spTgt spid="8195"/>
                                        </p:tgtEl>
                                        <p:attrNameLst>
                                          <p:attrName>style.visibility</p:attrName>
                                        </p:attrNameLst>
                                      </p:cBhvr>
                                      <p:to>
                                        <p:strVal val="visible"/>
                                      </p:to>
                                    </p:set>
                                    <p:animEffect transition="in" filter="fade">
                                      <p:cBhvr>
                                        <p:cTn id="36" dur="500"/>
                                        <p:tgtEl>
                                          <p:spTgt spid="8195"/>
                                        </p:tgtEl>
                                      </p:cBhvr>
                                    </p:animEffect>
                                  </p:childTnLst>
                                </p:cTn>
                              </p:par>
                              <p:par>
                                <p:cTn id="37" presetID="10" presetClass="entr" presetSubtype="0" fill="hold" nodeType="withEffect">
                                  <p:stCondLst>
                                    <p:cond delay="0"/>
                                  </p:stCondLst>
                                  <p:childTnLst>
                                    <p:set>
                                      <p:cBhvr>
                                        <p:cTn id="38" dur="1" fill="hold">
                                          <p:stCondLst>
                                            <p:cond delay="0"/>
                                          </p:stCondLst>
                                        </p:cTn>
                                        <p:tgtEl>
                                          <p:spTgt spid="8194"/>
                                        </p:tgtEl>
                                        <p:attrNameLst>
                                          <p:attrName>style.visibility</p:attrName>
                                        </p:attrNameLst>
                                      </p:cBhvr>
                                      <p:to>
                                        <p:strVal val="visible"/>
                                      </p:to>
                                    </p:set>
                                    <p:animEffect transition="in" filter="fade">
                                      <p:cBhvr>
                                        <p:cTn id="39" dur="500"/>
                                        <p:tgtEl>
                                          <p:spTgt spid="8194"/>
                                        </p:tgtEl>
                                      </p:cBhvr>
                                    </p:animEffect>
                                  </p:childTnLst>
                                </p:cTn>
                              </p:par>
                              <p:par>
                                <p:cTn id="40" presetID="9" presetClass="entr" presetSubtype="0" fill="hold" grpId="0" nodeType="withEffect">
                                  <p:stCondLst>
                                    <p:cond delay="1000"/>
                                  </p:stCondLst>
                                  <p:childTnLst>
                                    <p:set>
                                      <p:cBhvr>
                                        <p:cTn id="41" dur="1" fill="hold">
                                          <p:stCondLst>
                                            <p:cond delay="0"/>
                                          </p:stCondLst>
                                        </p:cTn>
                                        <p:tgtEl>
                                          <p:spTgt spid="9"/>
                                        </p:tgtEl>
                                        <p:attrNameLst>
                                          <p:attrName>style.visibility</p:attrName>
                                        </p:attrNameLst>
                                      </p:cBhvr>
                                      <p:to>
                                        <p:strVal val="visible"/>
                                      </p:to>
                                    </p:set>
                                    <p:animEffect transition="in" filter="dissolve">
                                      <p:cBhvr>
                                        <p:cTn id="42" dur="500"/>
                                        <p:tgtEl>
                                          <p:spTgt spid="9"/>
                                        </p:tgtEl>
                                      </p:cBhvr>
                                    </p:animEffect>
                                  </p:childTnLst>
                                </p:cTn>
                              </p:par>
                            </p:childTnLst>
                          </p:cTn>
                        </p:par>
                        <p:par>
                          <p:cTn id="43" fill="hold">
                            <p:stCondLst>
                              <p:cond delay="1500"/>
                            </p:stCondLst>
                            <p:childTnLst>
                              <p:par>
                                <p:cTn id="44" presetID="42" presetClass="entr" presetSubtype="0"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par>
                                <p:cTn id="49" presetID="23" presetClass="entr" presetSubtype="16"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childTnLst>
                                </p:cTn>
                              </p:par>
                              <p:par>
                                <p:cTn id="53" presetID="26" presetClass="entr" presetSubtype="0" fill="hold"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wipe(down)">
                                      <p:cBhvr>
                                        <p:cTn id="55" dur="580">
                                          <p:stCondLst>
                                            <p:cond delay="0"/>
                                          </p:stCondLst>
                                        </p:cTn>
                                        <p:tgtEl>
                                          <p:spTgt spid="2"/>
                                        </p:tgtEl>
                                      </p:cBhvr>
                                    </p:animEffect>
                                    <p:anim calcmode="lin" valueType="num">
                                      <p:cBhvr>
                                        <p:cTn id="5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61" dur="26">
                                          <p:stCondLst>
                                            <p:cond delay="650"/>
                                          </p:stCondLst>
                                        </p:cTn>
                                        <p:tgtEl>
                                          <p:spTgt spid="2"/>
                                        </p:tgtEl>
                                      </p:cBhvr>
                                      <p:to x="100000" y="60000"/>
                                    </p:animScale>
                                    <p:animScale>
                                      <p:cBhvr>
                                        <p:cTn id="62" dur="166" decel="50000">
                                          <p:stCondLst>
                                            <p:cond delay="676"/>
                                          </p:stCondLst>
                                        </p:cTn>
                                        <p:tgtEl>
                                          <p:spTgt spid="2"/>
                                        </p:tgtEl>
                                      </p:cBhvr>
                                      <p:to x="100000" y="100000"/>
                                    </p:animScale>
                                    <p:animScale>
                                      <p:cBhvr>
                                        <p:cTn id="63" dur="26">
                                          <p:stCondLst>
                                            <p:cond delay="1312"/>
                                          </p:stCondLst>
                                        </p:cTn>
                                        <p:tgtEl>
                                          <p:spTgt spid="2"/>
                                        </p:tgtEl>
                                      </p:cBhvr>
                                      <p:to x="100000" y="80000"/>
                                    </p:animScale>
                                    <p:animScale>
                                      <p:cBhvr>
                                        <p:cTn id="64" dur="166" decel="50000">
                                          <p:stCondLst>
                                            <p:cond delay="1338"/>
                                          </p:stCondLst>
                                        </p:cTn>
                                        <p:tgtEl>
                                          <p:spTgt spid="2"/>
                                        </p:tgtEl>
                                      </p:cBhvr>
                                      <p:to x="100000" y="100000"/>
                                    </p:animScale>
                                    <p:animScale>
                                      <p:cBhvr>
                                        <p:cTn id="65" dur="26">
                                          <p:stCondLst>
                                            <p:cond delay="1642"/>
                                          </p:stCondLst>
                                        </p:cTn>
                                        <p:tgtEl>
                                          <p:spTgt spid="2"/>
                                        </p:tgtEl>
                                      </p:cBhvr>
                                      <p:to x="100000" y="90000"/>
                                    </p:animScale>
                                    <p:animScale>
                                      <p:cBhvr>
                                        <p:cTn id="66" dur="166" decel="50000">
                                          <p:stCondLst>
                                            <p:cond delay="1668"/>
                                          </p:stCondLst>
                                        </p:cTn>
                                        <p:tgtEl>
                                          <p:spTgt spid="2"/>
                                        </p:tgtEl>
                                      </p:cBhvr>
                                      <p:to x="100000" y="100000"/>
                                    </p:animScale>
                                    <p:animScale>
                                      <p:cBhvr>
                                        <p:cTn id="67" dur="26">
                                          <p:stCondLst>
                                            <p:cond delay="1808"/>
                                          </p:stCondLst>
                                        </p:cTn>
                                        <p:tgtEl>
                                          <p:spTgt spid="2"/>
                                        </p:tgtEl>
                                      </p:cBhvr>
                                      <p:to x="100000" y="95000"/>
                                    </p:animScale>
                                    <p:animScale>
                                      <p:cBhvr>
                                        <p:cTn id="68"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a:grpSpLocks/>
          </p:cNvGrpSpPr>
          <p:nvPr/>
        </p:nvGrpSpPr>
        <p:grpSpPr bwMode="auto">
          <a:xfrm>
            <a:off x="684213" y="1905000"/>
            <a:ext cx="6985000" cy="2328863"/>
            <a:chOff x="761430" y="1976951"/>
            <a:chExt cx="6985792" cy="2328597"/>
          </a:xfrm>
        </p:grpSpPr>
        <p:pic>
          <p:nvPicPr>
            <p:cNvPr id="31758"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1430" y="1976951"/>
              <a:ext cx="6985792" cy="232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9" name="文字方塊 5"/>
            <p:cNvSpPr txBox="1">
              <a:spLocks noChangeArrowheads="1"/>
            </p:cNvSpPr>
            <p:nvPr/>
          </p:nvSpPr>
          <p:spPr bwMode="auto">
            <a:xfrm>
              <a:off x="1545387" y="2780928"/>
              <a:ext cx="8002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400" b="1" dirty="0" smtClean="0">
                  <a:solidFill>
                    <a:srgbClr val="008000"/>
                  </a:solidFill>
                  <a:latin typeface="微軟正黑體" pitchFamily="34" charset="-120"/>
                  <a:ea typeface="微軟正黑體" pitchFamily="34" charset="-120"/>
                </a:rPr>
                <a:t>技高</a:t>
              </a:r>
              <a:endParaRPr lang="zh-TW" altLang="en-US" sz="2400" b="1" dirty="0">
                <a:solidFill>
                  <a:srgbClr val="008000"/>
                </a:solidFill>
                <a:latin typeface="微軟正黑體" pitchFamily="34" charset="-120"/>
                <a:ea typeface="微軟正黑體" pitchFamily="34" charset="-120"/>
              </a:endParaRPr>
            </a:p>
            <a:p>
              <a:pPr eaLnBrk="1" hangingPunct="1">
                <a:spcBef>
                  <a:spcPct val="0"/>
                </a:spcBef>
                <a:buFontTx/>
                <a:buNone/>
              </a:pPr>
              <a:r>
                <a:rPr lang="zh-TW" altLang="en-US" sz="2400" b="1" dirty="0">
                  <a:solidFill>
                    <a:srgbClr val="008000"/>
                  </a:solidFill>
                  <a:latin typeface="微軟正黑體" pitchFamily="34" charset="-120"/>
                  <a:ea typeface="微軟正黑體" pitchFamily="34" charset="-120"/>
                </a:rPr>
                <a:t>群科</a:t>
              </a:r>
            </a:p>
          </p:txBody>
        </p:sp>
      </p:grpSp>
      <p:pic>
        <p:nvPicPr>
          <p:cNvPr id="7"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6875" y="1350963"/>
            <a:ext cx="1271588"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形箭號 7"/>
          <p:cNvSpPr/>
          <p:nvPr/>
        </p:nvSpPr>
        <p:spPr>
          <a:xfrm>
            <a:off x="1835150" y="4173538"/>
            <a:ext cx="433388" cy="431800"/>
          </a:xfrm>
          <a:prstGeom prst="chevron">
            <a:avLst/>
          </a:prstGeom>
        </p:spPr>
        <p:style>
          <a:lnRef idx="1">
            <a:schemeClr val="accent3"/>
          </a:lnRef>
          <a:fillRef idx="3">
            <a:schemeClr val="accent3"/>
          </a:fillRef>
          <a:effectRef idx="2">
            <a:schemeClr val="accent3"/>
          </a:effectRef>
          <a:fontRef idx="minor">
            <a:schemeClr val="lt1"/>
          </a:fontRef>
        </p:style>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9" name="文字方塊 8"/>
          <p:cNvSpPr txBox="1">
            <a:spLocks noChangeArrowheads="1"/>
          </p:cNvSpPr>
          <p:nvPr/>
        </p:nvSpPr>
        <p:spPr bwMode="auto">
          <a:xfrm>
            <a:off x="2274888" y="4171950"/>
            <a:ext cx="48244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000" b="1">
                <a:latin typeface="微軟正黑體" pitchFamily="34" charset="-120"/>
                <a:ea typeface="微軟正黑體" pitchFamily="34" charset="-120"/>
              </a:rPr>
              <a:t>食品加工科</a:t>
            </a:r>
          </a:p>
          <a:p>
            <a:pPr eaLnBrk="1" hangingPunct="1">
              <a:spcBef>
                <a:spcPct val="0"/>
              </a:spcBef>
              <a:buFontTx/>
              <a:buNone/>
            </a:pPr>
            <a:r>
              <a:rPr lang="zh-TW" altLang="en-US" sz="2000" b="1">
                <a:latin typeface="微軟正黑體" pitchFamily="34" charset="-120"/>
                <a:ea typeface="微軟正黑體" pitchFamily="34" charset="-120"/>
              </a:rPr>
              <a:t>食品科</a:t>
            </a:r>
          </a:p>
          <a:p>
            <a:pPr eaLnBrk="1" hangingPunct="1">
              <a:spcBef>
                <a:spcPct val="0"/>
              </a:spcBef>
              <a:buFontTx/>
              <a:buNone/>
            </a:pPr>
            <a:r>
              <a:rPr lang="zh-TW" altLang="en-US" sz="2000" b="1">
                <a:latin typeface="微軟正黑體" pitchFamily="34" charset="-120"/>
                <a:ea typeface="微軟正黑體" pitchFamily="34" charset="-120"/>
              </a:rPr>
              <a:t>水產食品科</a:t>
            </a:r>
            <a:endParaRPr lang="en-US" altLang="zh-TW" sz="2000" b="1">
              <a:latin typeface="微軟正黑體" pitchFamily="34" charset="-120"/>
              <a:ea typeface="微軟正黑體" pitchFamily="34" charset="-120"/>
            </a:endParaRPr>
          </a:p>
          <a:p>
            <a:pPr eaLnBrk="1" hangingPunct="1">
              <a:spcBef>
                <a:spcPct val="0"/>
              </a:spcBef>
              <a:buFontTx/>
              <a:buNone/>
            </a:pPr>
            <a:r>
              <a:rPr lang="zh-TW" altLang="en-US" sz="2000" b="1">
                <a:latin typeface="微軟正黑體" pitchFamily="34" charset="-120"/>
                <a:ea typeface="微軟正黑體" pitchFamily="34" charset="-120"/>
              </a:rPr>
              <a:t>烘焙科</a:t>
            </a:r>
          </a:p>
        </p:txBody>
      </p:sp>
      <p:sp>
        <p:nvSpPr>
          <p:cNvPr id="10" name="文字方塊 9"/>
          <p:cNvSpPr txBox="1"/>
          <p:nvPr/>
        </p:nvSpPr>
        <p:spPr>
          <a:xfrm>
            <a:off x="3203848" y="2780928"/>
            <a:ext cx="1954381" cy="769441"/>
          </a:xfrm>
          <a:prstGeom prst="rect">
            <a:avLst/>
          </a:prstGeom>
          <a:noFill/>
        </p:spPr>
        <p:txBody>
          <a:bodyPr wrap="none">
            <a:spAutoFit/>
          </a:bodyPr>
          <a:lstStyle/>
          <a:p>
            <a:pPr eaLnBrk="1" fontAlgn="auto" hangingPunct="1">
              <a:spcBef>
                <a:spcPts val="0"/>
              </a:spcBef>
              <a:spcAft>
                <a:spcPts val="0"/>
              </a:spcAft>
              <a:defRPr/>
            </a:pPr>
            <a:r>
              <a:rPr lang="zh-TW" altLang="en-US" sz="4400" spc="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a:ea typeface="微軟正黑體"/>
                <a:cs typeface="微軟正黑體"/>
              </a:rPr>
              <a:t>食品群</a:t>
            </a:r>
          </a:p>
        </p:txBody>
      </p:sp>
      <p:pic>
        <p:nvPicPr>
          <p:cNvPr id="12" name="圖片 11"/>
          <p:cNvPicPr>
            <a:picLocks noChangeAspect="1"/>
          </p:cNvPicPr>
          <p:nvPr/>
        </p:nvPicPr>
        <p:blipFill>
          <a:blip r:embed="rId4"/>
          <a:stretch>
            <a:fillRect/>
          </a:stretch>
        </p:blipFill>
        <p:spPr>
          <a:xfrm>
            <a:off x="4362450" y="320675"/>
            <a:ext cx="3665538" cy="2747963"/>
          </a:xfrm>
          <a:prstGeom prst="rect">
            <a:avLst/>
          </a:prstGeom>
          <a:effectLst>
            <a:outerShdw blurRad="50800" dist="38100" dir="2700000" algn="tl" rotWithShape="0">
              <a:prstClr val="black">
                <a:alpha val="40000"/>
              </a:prstClr>
            </a:outerShdw>
          </a:effectLst>
        </p:spPr>
      </p:pic>
      <p:pic>
        <p:nvPicPr>
          <p:cNvPr id="13" name="圖片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216275"/>
            <a:ext cx="29908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群組 13"/>
          <p:cNvGrpSpPr>
            <a:grpSpLocks/>
          </p:cNvGrpSpPr>
          <p:nvPr/>
        </p:nvGrpSpPr>
        <p:grpSpPr bwMode="auto">
          <a:xfrm>
            <a:off x="2282825" y="5461000"/>
            <a:ext cx="1036638" cy="415925"/>
            <a:chOff x="3419872" y="5461549"/>
            <a:chExt cx="1035663" cy="415724"/>
          </a:xfrm>
        </p:grpSpPr>
        <p:pic>
          <p:nvPicPr>
            <p:cNvPr id="31756" name="圖片 14" descr="藝術-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19872" y="5461549"/>
              <a:ext cx="1035663" cy="415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7" name="矩形 15"/>
            <p:cNvSpPr>
              <a:spLocks noChangeArrowheads="1"/>
            </p:cNvSpPr>
            <p:nvPr/>
          </p:nvSpPr>
          <p:spPr bwMode="auto">
            <a:xfrm>
              <a:off x="3556248" y="5461549"/>
              <a:ext cx="8418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800" b="1">
                  <a:solidFill>
                    <a:schemeClr val="bg1"/>
                  </a:solidFill>
                  <a:latin typeface="微軟正黑體" pitchFamily="34" charset="-120"/>
                  <a:ea typeface="微軟正黑體" pitchFamily="34" charset="-120"/>
                </a:rPr>
                <a:t>共</a:t>
              </a:r>
              <a:r>
                <a:rPr lang="en-US" altLang="zh-TW" sz="1800" b="1">
                  <a:solidFill>
                    <a:schemeClr val="bg1"/>
                  </a:solidFill>
                  <a:latin typeface="微軟正黑體" pitchFamily="34" charset="-120"/>
                  <a:ea typeface="微軟正黑體" pitchFamily="34" charset="-120"/>
                </a:rPr>
                <a:t>4</a:t>
              </a:r>
              <a:r>
                <a:rPr lang="zh-TW" altLang="en-US" sz="1800" b="1">
                  <a:solidFill>
                    <a:schemeClr val="bg1"/>
                  </a:solidFill>
                  <a:latin typeface="微軟正黑體" pitchFamily="34" charset="-120"/>
                  <a:ea typeface="微軟正黑體" pitchFamily="34" charset="-120"/>
                </a:rPr>
                <a:t>科 </a:t>
              </a:r>
            </a:p>
          </p:txBody>
        </p:sp>
      </p:grpSp>
      <p:pic>
        <p:nvPicPr>
          <p:cNvPr id="92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3225" y="3171825"/>
            <a:ext cx="973138"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5"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D24F5DED-F7B0-4FA5-AAF1-DC4A8DF0660D}" type="slidenum">
              <a:rPr lang="zh-CN" altLang="en-US" sz="1600">
                <a:solidFill>
                  <a:schemeClr val="bg1"/>
                </a:solidFill>
                <a:latin typeface="微軟正黑體" pitchFamily="34" charset="-120"/>
                <a:ea typeface="微軟正黑體" pitchFamily="34" charset="-120"/>
              </a:rPr>
              <a:pPr>
                <a:spcBef>
                  <a:spcPct val="0"/>
                </a:spcBef>
                <a:buFontTx/>
                <a:buNone/>
              </a:pPr>
              <a:t>17</a:t>
            </a:fld>
            <a:endParaRPr lang="zh-CN" altLang="en-US" sz="1600">
              <a:solidFill>
                <a:schemeClr val="bg1"/>
              </a:solidFill>
              <a:latin typeface="微軟正黑體" pitchFamily="34" charset="-120"/>
              <a:ea typeface="微軟正黑體" pitchFamily="34" charset="-120"/>
            </a:endParaRPr>
          </a:p>
        </p:txBody>
      </p:sp>
      <p:grpSp>
        <p:nvGrpSpPr>
          <p:cNvPr id="16" name="群組 15"/>
          <p:cNvGrpSpPr/>
          <p:nvPr/>
        </p:nvGrpSpPr>
        <p:grpSpPr>
          <a:xfrm>
            <a:off x="2849496" y="5645755"/>
            <a:ext cx="1851025" cy="644525"/>
            <a:chOff x="2559769" y="5441750"/>
            <a:chExt cx="1851025" cy="644525"/>
          </a:xfrm>
        </p:grpSpPr>
        <p:grpSp>
          <p:nvGrpSpPr>
            <p:cNvPr id="17" name="群組 16"/>
            <p:cNvGrpSpPr>
              <a:grpSpLocks/>
            </p:cNvGrpSpPr>
            <p:nvPr/>
          </p:nvGrpSpPr>
          <p:grpSpPr bwMode="auto">
            <a:xfrm>
              <a:off x="3059832" y="5525888"/>
              <a:ext cx="1350962" cy="533400"/>
              <a:chOff x="7218229" y="2839962"/>
              <a:chExt cx="1351237" cy="532873"/>
            </a:xfrm>
          </p:grpSpPr>
          <p:sp>
            <p:nvSpPr>
              <p:cNvPr id="19" name="圓角化同側角落矩形 18">
                <a:hlinkClick r:id="rId8" action="ppaction://hlinkfile"/>
              </p:cNvPr>
              <p:cNvSpPr/>
              <p:nvPr/>
            </p:nvSpPr>
            <p:spPr>
              <a:xfrm>
                <a:off x="7218229" y="2999592"/>
                <a:ext cx="1040831" cy="341822"/>
              </a:xfrm>
              <a:prstGeom prst="round2SameRect">
                <a:avLst/>
              </a:prstGeom>
              <a:solidFill>
                <a:srgbClr val="7030A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zh-TW" altLang="en-US" sz="1400" b="1" dirty="0">
                    <a:solidFill>
                      <a:schemeClr val="bg1"/>
                    </a:solidFill>
                    <a:latin typeface="微軟正黑體" panose="020B0604030504040204" pitchFamily="34" charset="-120"/>
                    <a:ea typeface="微軟正黑體" panose="020B0604030504040204" pitchFamily="34" charset="-120"/>
                  </a:rPr>
                  <a:t>影片連結</a:t>
                </a:r>
              </a:p>
            </p:txBody>
          </p:sp>
          <p:pic>
            <p:nvPicPr>
              <p:cNvPr id="20" name="Picture 4" descr="http://www.iconpng.com/png/windows8_icons2/film_reel.png">
                <a:hlinkClick r:id="rId9" action="ppaction://hlinkfile"/>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36593" y="2839962"/>
                <a:ext cx="532873" cy="532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Picture 2" descr="Q:\01技職教育宣導媒材\群科簡報\視覺元素\食品群\製作\游標.png">
              <a:hlinkClick r:id="rId8" action="ppaction://hlinkfil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9769" y="5441750"/>
              <a:ext cx="8413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childTnLst>
                                </p:cTn>
                              </p:par>
                              <p:par>
                                <p:cTn id="19" presetID="10" presetClass="entr" presetSubtype="0" fill="hold" nodeType="withEffect">
                                  <p:stCondLst>
                                    <p:cond delay="10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nodeType="withEffect">
                                  <p:stCondLst>
                                    <p:cond delay="30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500"/>
                                        <p:tgtEl>
                                          <p:spTgt spid="9">
                                            <p:txEl>
                                              <p:pRg st="1" end="1"/>
                                            </p:txEl>
                                          </p:spTgt>
                                        </p:tgtEl>
                                      </p:cBhvr>
                                    </p:animEffect>
                                  </p:childTnLst>
                                </p:cTn>
                              </p:par>
                              <p:par>
                                <p:cTn id="25" presetID="10" presetClass="entr" presetSubtype="0" fill="hold" nodeType="withEffect">
                                  <p:stCondLst>
                                    <p:cond delay="50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par>
                                <p:cTn id="28" presetID="10" presetClass="entr" presetSubtype="0" fill="hold" nodeType="withEffect">
                                  <p:stCondLst>
                                    <p:cond delay="50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fade">
                                      <p:cBhvr>
                                        <p:cTn id="30" dur="500"/>
                                        <p:tgtEl>
                                          <p:spTgt spid="9">
                                            <p:txEl>
                                              <p:pRg st="3" end="3"/>
                                            </p:txEl>
                                          </p:spTgt>
                                        </p:tgtEl>
                                      </p:cBhvr>
                                    </p:animEffect>
                                  </p:childTnLst>
                                </p:cTn>
                              </p:par>
                              <p:par>
                                <p:cTn id="31" presetID="15"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fltVal val="0"/>
                                          </p:val>
                                        </p:tav>
                                        <p:tav tm="100000">
                                          <p:val>
                                            <p:strVal val="#ppt_w"/>
                                          </p:val>
                                        </p:tav>
                                      </p:tavLst>
                                    </p:anim>
                                    <p:anim calcmode="lin" valueType="num">
                                      <p:cBhvr>
                                        <p:cTn id="34" dur="1000" fill="hold"/>
                                        <p:tgtEl>
                                          <p:spTgt spid="7"/>
                                        </p:tgtEl>
                                        <p:attrNameLst>
                                          <p:attrName>ppt_h</p:attrName>
                                        </p:attrNameLst>
                                      </p:cBhvr>
                                      <p:tavLst>
                                        <p:tav tm="0">
                                          <p:val>
                                            <p:fltVal val="0"/>
                                          </p:val>
                                        </p:tav>
                                        <p:tav tm="100000">
                                          <p:val>
                                            <p:strVal val="#ppt_h"/>
                                          </p:val>
                                        </p:tav>
                                      </p:tavLst>
                                    </p:anim>
                                    <p:anim calcmode="lin" valueType="num">
                                      <p:cBhvr>
                                        <p:cTn id="3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7"/>
                                        </p:tgtEl>
                                        <p:attrNameLst>
                                          <p:attrName>ppt_y</p:attrName>
                                        </p:attrNameLst>
                                      </p:cBhvr>
                                      <p:tavLst>
                                        <p:tav tm="0" fmla="#ppt_y+(sin(-2*pi*(1-$))*-#ppt_x+cos(-2*pi*(1-$))*(1-#ppt_y))*(1-$)">
                                          <p:val>
                                            <p:fltVal val="0"/>
                                          </p:val>
                                        </p:tav>
                                        <p:tav tm="100000">
                                          <p:val>
                                            <p:fltVal val="1"/>
                                          </p:val>
                                        </p:tav>
                                      </p:tavLst>
                                    </p:anim>
                                  </p:childTnLst>
                                </p:cTn>
                              </p:par>
                              <p:par>
                                <p:cTn id="37" presetID="10" presetClass="entr" presetSubtype="0" fill="hold" nodeType="withEffect">
                                  <p:stCondLst>
                                    <p:cond delay="0"/>
                                  </p:stCondLst>
                                  <p:childTnLst>
                                    <p:set>
                                      <p:cBhvr>
                                        <p:cTn id="38" dur="1" fill="hold">
                                          <p:stCondLst>
                                            <p:cond delay="0"/>
                                          </p:stCondLst>
                                        </p:cTn>
                                        <p:tgtEl>
                                          <p:spTgt spid="9218"/>
                                        </p:tgtEl>
                                        <p:attrNameLst>
                                          <p:attrName>style.visibility</p:attrName>
                                        </p:attrNameLst>
                                      </p:cBhvr>
                                      <p:to>
                                        <p:strVal val="visible"/>
                                      </p:to>
                                    </p:set>
                                    <p:animEffect transition="in" filter="fade">
                                      <p:cBhvr>
                                        <p:cTn id="39" dur="500"/>
                                        <p:tgtEl>
                                          <p:spTgt spid="9218"/>
                                        </p:tgtEl>
                                      </p:cBhvr>
                                    </p:animEffect>
                                  </p:childTnLst>
                                </p:cTn>
                              </p:par>
                              <p:par>
                                <p:cTn id="40" presetID="9" presetClass="entr" presetSubtype="0" fill="hold" grpId="0" nodeType="withEffect">
                                  <p:stCondLst>
                                    <p:cond delay="1000"/>
                                  </p:stCondLst>
                                  <p:childTnLst>
                                    <p:set>
                                      <p:cBhvr>
                                        <p:cTn id="41" dur="1" fill="hold">
                                          <p:stCondLst>
                                            <p:cond delay="0"/>
                                          </p:stCondLst>
                                        </p:cTn>
                                        <p:tgtEl>
                                          <p:spTgt spid="9"/>
                                        </p:tgtEl>
                                        <p:attrNameLst>
                                          <p:attrName>style.visibility</p:attrName>
                                        </p:attrNameLst>
                                      </p:cBhvr>
                                      <p:to>
                                        <p:strVal val="visible"/>
                                      </p:to>
                                    </p:set>
                                    <p:animEffect transition="in" filter="dissolve">
                                      <p:cBhvr>
                                        <p:cTn id="42" dur="500"/>
                                        <p:tgtEl>
                                          <p:spTgt spid="9"/>
                                        </p:tgtEl>
                                      </p:cBhvr>
                                    </p:animEffect>
                                  </p:childTnLst>
                                </p:cTn>
                              </p:par>
                              <p:par>
                                <p:cTn id="43" presetID="42" presetClass="entr" presetSubtype="0" fill="hold" nodeType="withEffect">
                                  <p:stCondLst>
                                    <p:cond delay="30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par>
                                <p:cTn id="48" presetID="14" presetClass="entr" presetSubtype="1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randombar(horizontal)">
                                      <p:cBhvr>
                                        <p:cTn id="50" dur="500"/>
                                        <p:tgtEl>
                                          <p:spTgt spid="13"/>
                                        </p:tgtEl>
                                      </p:cBhvr>
                                    </p:animEffect>
                                  </p:childTnLst>
                                </p:cTn>
                              </p:par>
                              <p:par>
                                <p:cTn id="51" presetID="23" presetClass="entr" presetSubtype="16" fill="hold" nodeType="withEffect">
                                  <p:stCondLst>
                                    <p:cond delay="500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childTnLst>
                                </p:cTn>
                              </p:par>
                              <p:par>
                                <p:cTn id="55" presetID="26" presetClass="entr" presetSubtype="0" fill="hold" nodeType="withEffect">
                                  <p:stCondLst>
                                    <p:cond delay="500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80">
                                          <p:stCondLst>
                                            <p:cond delay="0"/>
                                          </p:stCondLst>
                                        </p:cTn>
                                        <p:tgtEl>
                                          <p:spTgt spid="16"/>
                                        </p:tgtEl>
                                      </p:cBhvr>
                                    </p:animEffect>
                                    <p:anim calcmode="lin" valueType="num">
                                      <p:cBhvr>
                                        <p:cTn id="5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3" dur="26">
                                          <p:stCondLst>
                                            <p:cond delay="650"/>
                                          </p:stCondLst>
                                        </p:cTn>
                                        <p:tgtEl>
                                          <p:spTgt spid="16"/>
                                        </p:tgtEl>
                                      </p:cBhvr>
                                      <p:to x="100000" y="60000"/>
                                    </p:animScale>
                                    <p:animScale>
                                      <p:cBhvr>
                                        <p:cTn id="64" dur="166" decel="50000">
                                          <p:stCondLst>
                                            <p:cond delay="676"/>
                                          </p:stCondLst>
                                        </p:cTn>
                                        <p:tgtEl>
                                          <p:spTgt spid="16"/>
                                        </p:tgtEl>
                                      </p:cBhvr>
                                      <p:to x="100000" y="100000"/>
                                    </p:animScale>
                                    <p:animScale>
                                      <p:cBhvr>
                                        <p:cTn id="65" dur="26">
                                          <p:stCondLst>
                                            <p:cond delay="1312"/>
                                          </p:stCondLst>
                                        </p:cTn>
                                        <p:tgtEl>
                                          <p:spTgt spid="16"/>
                                        </p:tgtEl>
                                      </p:cBhvr>
                                      <p:to x="100000" y="80000"/>
                                    </p:animScale>
                                    <p:animScale>
                                      <p:cBhvr>
                                        <p:cTn id="66" dur="166" decel="50000">
                                          <p:stCondLst>
                                            <p:cond delay="1338"/>
                                          </p:stCondLst>
                                        </p:cTn>
                                        <p:tgtEl>
                                          <p:spTgt spid="16"/>
                                        </p:tgtEl>
                                      </p:cBhvr>
                                      <p:to x="100000" y="100000"/>
                                    </p:animScale>
                                    <p:animScale>
                                      <p:cBhvr>
                                        <p:cTn id="67" dur="26">
                                          <p:stCondLst>
                                            <p:cond delay="1642"/>
                                          </p:stCondLst>
                                        </p:cTn>
                                        <p:tgtEl>
                                          <p:spTgt spid="16"/>
                                        </p:tgtEl>
                                      </p:cBhvr>
                                      <p:to x="100000" y="90000"/>
                                    </p:animScale>
                                    <p:animScale>
                                      <p:cBhvr>
                                        <p:cTn id="68" dur="166" decel="50000">
                                          <p:stCondLst>
                                            <p:cond delay="1668"/>
                                          </p:stCondLst>
                                        </p:cTn>
                                        <p:tgtEl>
                                          <p:spTgt spid="16"/>
                                        </p:tgtEl>
                                      </p:cBhvr>
                                      <p:to x="100000" y="100000"/>
                                    </p:animScale>
                                    <p:animScale>
                                      <p:cBhvr>
                                        <p:cTn id="69" dur="26">
                                          <p:stCondLst>
                                            <p:cond delay="1808"/>
                                          </p:stCondLst>
                                        </p:cTn>
                                        <p:tgtEl>
                                          <p:spTgt spid="16"/>
                                        </p:tgtEl>
                                      </p:cBhvr>
                                      <p:to x="100000" y="95000"/>
                                    </p:animScale>
                                    <p:animScale>
                                      <p:cBhvr>
                                        <p:cTn id="7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a:grpSpLocks/>
          </p:cNvGrpSpPr>
          <p:nvPr/>
        </p:nvGrpSpPr>
        <p:grpSpPr bwMode="auto">
          <a:xfrm>
            <a:off x="684213" y="1905000"/>
            <a:ext cx="6985000" cy="2328863"/>
            <a:chOff x="761430" y="1976951"/>
            <a:chExt cx="6985792" cy="2328597"/>
          </a:xfrm>
        </p:grpSpPr>
        <p:pic>
          <p:nvPicPr>
            <p:cNvPr id="32782"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1430" y="1976951"/>
              <a:ext cx="6985792" cy="232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3" name="文字方塊 5"/>
            <p:cNvSpPr txBox="1">
              <a:spLocks noChangeArrowheads="1"/>
            </p:cNvSpPr>
            <p:nvPr/>
          </p:nvSpPr>
          <p:spPr bwMode="auto">
            <a:xfrm>
              <a:off x="1545387" y="2780928"/>
              <a:ext cx="8002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400" b="1" dirty="0" smtClean="0">
                  <a:solidFill>
                    <a:srgbClr val="008000"/>
                  </a:solidFill>
                  <a:latin typeface="微軟正黑體" pitchFamily="34" charset="-120"/>
                  <a:ea typeface="微軟正黑體" pitchFamily="34" charset="-120"/>
                </a:rPr>
                <a:t>技高</a:t>
              </a:r>
              <a:endParaRPr lang="zh-TW" altLang="en-US" sz="2400" b="1" dirty="0">
                <a:solidFill>
                  <a:srgbClr val="008000"/>
                </a:solidFill>
                <a:latin typeface="微軟正黑體" pitchFamily="34" charset="-120"/>
                <a:ea typeface="微軟正黑體" pitchFamily="34" charset="-120"/>
              </a:endParaRPr>
            </a:p>
            <a:p>
              <a:pPr eaLnBrk="1" hangingPunct="1">
                <a:spcBef>
                  <a:spcPct val="0"/>
                </a:spcBef>
                <a:buFontTx/>
                <a:buNone/>
              </a:pPr>
              <a:r>
                <a:rPr lang="zh-TW" altLang="en-US" sz="2400" b="1" dirty="0">
                  <a:solidFill>
                    <a:srgbClr val="008000"/>
                  </a:solidFill>
                  <a:latin typeface="微軟正黑體" pitchFamily="34" charset="-120"/>
                  <a:ea typeface="微軟正黑體" pitchFamily="34" charset="-120"/>
                </a:rPr>
                <a:t>群科</a:t>
              </a:r>
            </a:p>
          </p:txBody>
        </p:sp>
      </p:grpSp>
      <p:pic>
        <p:nvPicPr>
          <p:cNvPr id="7"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0200" y="1760538"/>
            <a:ext cx="1470025"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形箭號 7"/>
          <p:cNvSpPr/>
          <p:nvPr/>
        </p:nvSpPr>
        <p:spPr>
          <a:xfrm>
            <a:off x="1835150" y="4173538"/>
            <a:ext cx="433388" cy="431800"/>
          </a:xfrm>
          <a:prstGeom prst="chevron">
            <a:avLst/>
          </a:prstGeom>
        </p:spPr>
        <p:style>
          <a:lnRef idx="1">
            <a:schemeClr val="accent3"/>
          </a:lnRef>
          <a:fillRef idx="3">
            <a:schemeClr val="accent3"/>
          </a:fillRef>
          <a:effectRef idx="2">
            <a:schemeClr val="accent3"/>
          </a:effectRef>
          <a:fontRef idx="minor">
            <a:schemeClr val="lt1"/>
          </a:fontRef>
        </p:style>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9" name="文字方塊 8"/>
          <p:cNvSpPr txBox="1">
            <a:spLocks noChangeArrowheads="1"/>
          </p:cNvSpPr>
          <p:nvPr/>
        </p:nvSpPr>
        <p:spPr bwMode="auto">
          <a:xfrm>
            <a:off x="2274888" y="4171950"/>
            <a:ext cx="56102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000" b="1">
                <a:latin typeface="微軟正黑體" pitchFamily="34" charset="-120"/>
                <a:ea typeface="微軟正黑體" pitchFamily="34" charset="-120"/>
              </a:rPr>
              <a:t>家政科　服裝科　美容科</a:t>
            </a:r>
            <a:endParaRPr lang="en-US" altLang="zh-TW" sz="2000" b="1">
              <a:latin typeface="微軟正黑體" pitchFamily="34" charset="-120"/>
              <a:ea typeface="微軟正黑體" pitchFamily="34" charset="-120"/>
            </a:endParaRPr>
          </a:p>
          <a:p>
            <a:pPr eaLnBrk="1" hangingPunct="1">
              <a:spcBef>
                <a:spcPct val="0"/>
              </a:spcBef>
              <a:buFontTx/>
              <a:buNone/>
            </a:pPr>
            <a:r>
              <a:rPr lang="zh-TW" altLang="en-US" sz="2000" b="1">
                <a:latin typeface="微軟正黑體" pitchFamily="34" charset="-120"/>
                <a:ea typeface="微軟正黑體" pitchFamily="34" charset="-120"/>
              </a:rPr>
              <a:t>幼兒保育科  流行服飾科</a:t>
            </a:r>
            <a:endParaRPr lang="en-US" altLang="zh-TW" sz="2000" b="1">
              <a:latin typeface="微軟正黑體" pitchFamily="34" charset="-120"/>
              <a:ea typeface="微軟正黑體" pitchFamily="34" charset="-120"/>
            </a:endParaRPr>
          </a:p>
          <a:p>
            <a:pPr eaLnBrk="1" hangingPunct="1">
              <a:spcBef>
                <a:spcPct val="0"/>
              </a:spcBef>
              <a:buFontTx/>
              <a:buNone/>
            </a:pPr>
            <a:r>
              <a:rPr lang="zh-TW" altLang="en-US" sz="2000" b="1">
                <a:latin typeface="微軟正黑體" pitchFamily="34" charset="-120"/>
                <a:ea typeface="微軟正黑體" pitchFamily="34" charset="-120"/>
              </a:rPr>
              <a:t>時尚造型科　時尚模特兒科</a:t>
            </a:r>
          </a:p>
          <a:p>
            <a:pPr eaLnBrk="1" hangingPunct="1">
              <a:spcBef>
                <a:spcPct val="0"/>
              </a:spcBef>
              <a:buFontTx/>
              <a:buNone/>
            </a:pPr>
            <a:endParaRPr lang="en-US" altLang="zh-TW" sz="2000" b="1">
              <a:latin typeface="微軟正黑體" pitchFamily="34" charset="-120"/>
              <a:ea typeface="微軟正黑體" pitchFamily="34" charset="-120"/>
            </a:endParaRPr>
          </a:p>
        </p:txBody>
      </p:sp>
      <p:sp>
        <p:nvSpPr>
          <p:cNvPr id="10" name="文字方塊 9"/>
          <p:cNvSpPr txBox="1"/>
          <p:nvPr/>
        </p:nvSpPr>
        <p:spPr>
          <a:xfrm>
            <a:off x="3203848" y="2780928"/>
            <a:ext cx="1954381" cy="769441"/>
          </a:xfrm>
          <a:prstGeom prst="rect">
            <a:avLst/>
          </a:prstGeom>
          <a:noFill/>
        </p:spPr>
        <p:txBody>
          <a:bodyPr wrap="none">
            <a:spAutoFit/>
          </a:bodyPr>
          <a:lstStyle/>
          <a:p>
            <a:pPr eaLnBrk="1" fontAlgn="auto" hangingPunct="1">
              <a:spcBef>
                <a:spcPts val="0"/>
              </a:spcBef>
              <a:spcAft>
                <a:spcPts val="0"/>
              </a:spcAft>
              <a:defRPr/>
            </a:pPr>
            <a:r>
              <a:rPr lang="zh-TW" altLang="en-US" sz="4400" spc="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a:ea typeface="微軟正黑體"/>
                <a:cs typeface="微軟正黑體"/>
              </a:rPr>
              <a:t>家政群</a:t>
            </a:r>
          </a:p>
        </p:txBody>
      </p:sp>
      <p:pic>
        <p:nvPicPr>
          <p:cNvPr id="12" name="圖片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0713" y="541338"/>
            <a:ext cx="3021012"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76950" y="3213100"/>
            <a:ext cx="3054350"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群組 13"/>
          <p:cNvGrpSpPr>
            <a:grpSpLocks/>
          </p:cNvGrpSpPr>
          <p:nvPr/>
        </p:nvGrpSpPr>
        <p:grpSpPr bwMode="auto">
          <a:xfrm>
            <a:off x="2287588" y="5102225"/>
            <a:ext cx="1035050" cy="414338"/>
            <a:chOff x="3419872" y="5461549"/>
            <a:chExt cx="1035663" cy="415724"/>
          </a:xfrm>
        </p:grpSpPr>
        <p:pic>
          <p:nvPicPr>
            <p:cNvPr id="32780" name="圖片 14" descr="藝術-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19872" y="5461549"/>
              <a:ext cx="1035663" cy="415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1" name="矩形 15"/>
            <p:cNvSpPr>
              <a:spLocks noChangeArrowheads="1"/>
            </p:cNvSpPr>
            <p:nvPr/>
          </p:nvSpPr>
          <p:spPr bwMode="auto">
            <a:xfrm>
              <a:off x="3556248" y="5461549"/>
              <a:ext cx="8418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800" b="1">
                  <a:solidFill>
                    <a:schemeClr val="bg1"/>
                  </a:solidFill>
                  <a:latin typeface="微軟正黑體" pitchFamily="34" charset="-120"/>
                  <a:ea typeface="微軟正黑體" pitchFamily="34" charset="-120"/>
                </a:rPr>
                <a:t>共</a:t>
              </a:r>
              <a:r>
                <a:rPr lang="en-US" altLang="zh-TW" sz="1800" b="1">
                  <a:solidFill>
                    <a:schemeClr val="bg1"/>
                  </a:solidFill>
                  <a:latin typeface="微軟正黑體" pitchFamily="34" charset="-120"/>
                  <a:ea typeface="微軟正黑體" pitchFamily="34" charset="-120"/>
                </a:rPr>
                <a:t>7</a:t>
              </a:r>
              <a:r>
                <a:rPr lang="zh-TW" altLang="en-US" sz="1800" b="1">
                  <a:solidFill>
                    <a:schemeClr val="bg1"/>
                  </a:solidFill>
                  <a:latin typeface="微軟正黑體" pitchFamily="34" charset="-120"/>
                  <a:ea typeface="微軟正黑體" pitchFamily="34" charset="-120"/>
                </a:rPr>
                <a:t>科 </a:t>
              </a:r>
            </a:p>
          </p:txBody>
        </p:sp>
      </p:grpSp>
      <p:pic>
        <p:nvPicPr>
          <p:cNvPr id="6146" name="Picture 2" descr="Q:\01技職教育宣導媒材\群科簡報\視覺元素\家政群\原始檔\{Housekeeping}-加碼545檔.png"/>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7100447" y="1237017"/>
            <a:ext cx="1434945" cy="3857262"/>
          </a:xfrm>
          <a:prstGeom prst="rect">
            <a:avLst/>
          </a:prstGeom>
          <a:noFill/>
          <a:extLst>
            <a:ext uri="{909E8E84-426E-40DD-AFC4-6F175D3DCCD1}">
              <a14:hiddenFill xmlns:a14="http://schemas.microsoft.com/office/drawing/2010/main">
                <a:solidFill>
                  <a:srgbClr val="FFFFFF"/>
                </a:solidFill>
              </a14:hiddenFill>
            </a:ext>
          </a:extLst>
        </p:spPr>
      </p:pic>
      <p:sp>
        <p:nvSpPr>
          <p:cNvPr id="32779"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B7712680-B54F-401F-B71E-3E86CDD5A41A}" type="slidenum">
              <a:rPr lang="zh-CN" altLang="en-US" sz="1600">
                <a:solidFill>
                  <a:schemeClr val="bg1"/>
                </a:solidFill>
                <a:latin typeface="微軟正黑體" pitchFamily="34" charset="-120"/>
                <a:ea typeface="微軟正黑體" pitchFamily="34" charset="-120"/>
              </a:rPr>
              <a:pPr>
                <a:spcBef>
                  <a:spcPct val="0"/>
                </a:spcBef>
                <a:buFontTx/>
                <a:buNone/>
              </a:pPr>
              <a:t>18</a:t>
            </a:fld>
            <a:endParaRPr lang="zh-CN" altLang="en-US" sz="1600">
              <a:solidFill>
                <a:schemeClr val="bg1"/>
              </a:solidFill>
              <a:latin typeface="微軟正黑體" pitchFamily="34" charset="-120"/>
              <a:ea typeface="微軟正黑體" pitchFamily="34" charset="-120"/>
            </a:endParaRPr>
          </a:p>
        </p:txBody>
      </p:sp>
      <p:grpSp>
        <p:nvGrpSpPr>
          <p:cNvPr id="16" name="群組 15"/>
          <p:cNvGrpSpPr/>
          <p:nvPr/>
        </p:nvGrpSpPr>
        <p:grpSpPr>
          <a:xfrm>
            <a:off x="2841052" y="5286275"/>
            <a:ext cx="1851025" cy="644525"/>
            <a:chOff x="2559769" y="5441750"/>
            <a:chExt cx="1851025" cy="644525"/>
          </a:xfrm>
        </p:grpSpPr>
        <p:grpSp>
          <p:nvGrpSpPr>
            <p:cNvPr id="17" name="群組 16"/>
            <p:cNvGrpSpPr>
              <a:grpSpLocks/>
            </p:cNvGrpSpPr>
            <p:nvPr/>
          </p:nvGrpSpPr>
          <p:grpSpPr bwMode="auto">
            <a:xfrm>
              <a:off x="3059832" y="5525888"/>
              <a:ext cx="1350962" cy="533400"/>
              <a:chOff x="7218229" y="2839962"/>
              <a:chExt cx="1351237" cy="532873"/>
            </a:xfrm>
          </p:grpSpPr>
          <p:sp>
            <p:nvSpPr>
              <p:cNvPr id="19" name="圓角化同側角落矩形 18">
                <a:hlinkClick r:id="rId8" action="ppaction://hlinkfile"/>
              </p:cNvPr>
              <p:cNvSpPr/>
              <p:nvPr/>
            </p:nvSpPr>
            <p:spPr>
              <a:xfrm>
                <a:off x="7218229" y="2999592"/>
                <a:ext cx="1040831" cy="341822"/>
              </a:xfrm>
              <a:prstGeom prst="round2SameRect">
                <a:avLst/>
              </a:prstGeom>
              <a:solidFill>
                <a:srgbClr val="7030A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zh-TW" altLang="en-US" sz="1400" b="1" dirty="0">
                    <a:solidFill>
                      <a:schemeClr val="bg1"/>
                    </a:solidFill>
                    <a:latin typeface="微軟正黑體" panose="020B0604030504040204" pitchFamily="34" charset="-120"/>
                    <a:ea typeface="微軟正黑體" panose="020B0604030504040204" pitchFamily="34" charset="-120"/>
                  </a:rPr>
                  <a:t>影片連結</a:t>
                </a:r>
              </a:p>
            </p:txBody>
          </p:sp>
          <p:pic>
            <p:nvPicPr>
              <p:cNvPr id="20" name="Picture 4" descr="http://www.iconpng.com/png/windows8_icons2/film_reel.png">
                <a:hlinkClick r:id="rId9" action="ppaction://hlinkfile"/>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36593" y="2839962"/>
                <a:ext cx="532873" cy="532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Picture 2" descr="Q:\01技職教育宣導媒材\群科簡報\視覺元素\食品群\製作\游標.png">
              <a:hlinkClick r:id="rId8" action="ppaction://hlinkfil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9769" y="5441750"/>
              <a:ext cx="8413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23"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childTnLst>
                                </p:cTn>
                              </p:par>
                              <p:par>
                                <p:cTn id="15" presetID="1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7"/>
                                        </p:tgtEl>
                                        <p:attrNameLst>
                                          <p:attrName>ppt_y</p:attrName>
                                        </p:attrNameLst>
                                      </p:cBhvr>
                                      <p:tavLst>
                                        <p:tav tm="0" fmla="#ppt_y+(sin(-2*pi*(1-$))*-#ppt_x+cos(-2*pi*(1-$))*(1-#ppt_y))*(1-$)">
                                          <p:val>
                                            <p:fltVal val="0"/>
                                          </p:val>
                                        </p:tav>
                                        <p:tav tm="100000">
                                          <p:val>
                                            <p:fltVal val="1"/>
                                          </p:val>
                                        </p:tav>
                                      </p:tavLst>
                                    </p:anim>
                                  </p:childTnLst>
                                </p:cTn>
                              </p:par>
                              <p:par>
                                <p:cTn id="21" presetID="2" presetClass="entr" presetSubtype="8" fill="hold" grpId="0" nodeType="withEffect">
                                  <p:stCondLst>
                                    <p:cond delay="10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9" presetClass="entr" presetSubtype="0" fill="hold" grpId="0" nodeType="withEffect">
                                  <p:stCondLst>
                                    <p:cond delay="100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par>
                                <p:cTn id="28" presetID="42" presetClass="entr" presetSubtype="0" fill="hold" nodeType="withEffect">
                                  <p:stCondLst>
                                    <p:cond delay="200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14" presetClass="entr" presetSubtype="10" fill="hold" nodeType="withEffect">
                                  <p:stCondLst>
                                    <p:cond delay="4000"/>
                                  </p:stCondLst>
                                  <p:childTnLst>
                                    <p:set>
                                      <p:cBhvr>
                                        <p:cTn id="34" dur="1" fill="hold">
                                          <p:stCondLst>
                                            <p:cond delay="0"/>
                                          </p:stCondLst>
                                        </p:cTn>
                                        <p:tgtEl>
                                          <p:spTgt spid="13"/>
                                        </p:tgtEl>
                                        <p:attrNameLst>
                                          <p:attrName>style.visibility</p:attrName>
                                        </p:attrNameLst>
                                      </p:cBhvr>
                                      <p:to>
                                        <p:strVal val="visible"/>
                                      </p:to>
                                    </p:set>
                                    <p:animEffect transition="in" filter="randombar(horizontal)">
                                      <p:cBhvr>
                                        <p:cTn id="35" dur="500"/>
                                        <p:tgtEl>
                                          <p:spTgt spid="13"/>
                                        </p:tgtEl>
                                      </p:cBhvr>
                                    </p:animEffect>
                                  </p:childTnLst>
                                </p:cTn>
                              </p:par>
                            </p:childTnLst>
                          </p:cTn>
                        </p:par>
                        <p:par>
                          <p:cTn id="36" fill="hold">
                            <p:stCondLst>
                              <p:cond delay="4500"/>
                            </p:stCondLst>
                            <p:childTnLst>
                              <p:par>
                                <p:cTn id="37" presetID="23" presetClass="entr" presetSubtype="16"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childTnLst>
                                </p:cTn>
                              </p:par>
                              <p:par>
                                <p:cTn id="41" presetID="10" presetClass="entr" presetSubtype="0" fill="hold" nodeType="withEffect">
                                  <p:stCondLst>
                                    <p:cond delay="1600"/>
                                  </p:stCondLst>
                                  <p:childTnLst>
                                    <p:set>
                                      <p:cBhvr>
                                        <p:cTn id="42" dur="1" fill="hold">
                                          <p:stCondLst>
                                            <p:cond delay="0"/>
                                          </p:stCondLst>
                                        </p:cTn>
                                        <p:tgtEl>
                                          <p:spTgt spid="6146"/>
                                        </p:tgtEl>
                                        <p:attrNameLst>
                                          <p:attrName>style.visibility</p:attrName>
                                        </p:attrNameLst>
                                      </p:cBhvr>
                                      <p:to>
                                        <p:strVal val="visible"/>
                                      </p:to>
                                    </p:set>
                                    <p:animEffect transition="in" filter="fade">
                                      <p:cBhvr>
                                        <p:cTn id="43" dur="500"/>
                                        <p:tgtEl>
                                          <p:spTgt spid="6146"/>
                                        </p:tgtEl>
                                      </p:cBhvr>
                                    </p:animEffect>
                                  </p:childTnLst>
                                </p:cTn>
                              </p:par>
                              <p:par>
                                <p:cTn id="44" presetID="26" presetClass="entr" presetSubtype="0" fill="hold" nodeType="withEffect">
                                  <p:stCondLst>
                                    <p:cond delay="160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80">
                                          <p:stCondLst>
                                            <p:cond delay="0"/>
                                          </p:stCondLst>
                                        </p:cTn>
                                        <p:tgtEl>
                                          <p:spTgt spid="16"/>
                                        </p:tgtEl>
                                      </p:cBhvr>
                                    </p:animEffect>
                                    <p:anim calcmode="lin" valueType="num">
                                      <p:cBhvr>
                                        <p:cTn id="4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2" dur="26">
                                          <p:stCondLst>
                                            <p:cond delay="650"/>
                                          </p:stCondLst>
                                        </p:cTn>
                                        <p:tgtEl>
                                          <p:spTgt spid="16"/>
                                        </p:tgtEl>
                                      </p:cBhvr>
                                      <p:to x="100000" y="60000"/>
                                    </p:animScale>
                                    <p:animScale>
                                      <p:cBhvr>
                                        <p:cTn id="53" dur="166" decel="50000">
                                          <p:stCondLst>
                                            <p:cond delay="676"/>
                                          </p:stCondLst>
                                        </p:cTn>
                                        <p:tgtEl>
                                          <p:spTgt spid="16"/>
                                        </p:tgtEl>
                                      </p:cBhvr>
                                      <p:to x="100000" y="100000"/>
                                    </p:animScale>
                                    <p:animScale>
                                      <p:cBhvr>
                                        <p:cTn id="54" dur="26">
                                          <p:stCondLst>
                                            <p:cond delay="1312"/>
                                          </p:stCondLst>
                                        </p:cTn>
                                        <p:tgtEl>
                                          <p:spTgt spid="16"/>
                                        </p:tgtEl>
                                      </p:cBhvr>
                                      <p:to x="100000" y="80000"/>
                                    </p:animScale>
                                    <p:animScale>
                                      <p:cBhvr>
                                        <p:cTn id="55" dur="166" decel="50000">
                                          <p:stCondLst>
                                            <p:cond delay="1338"/>
                                          </p:stCondLst>
                                        </p:cTn>
                                        <p:tgtEl>
                                          <p:spTgt spid="16"/>
                                        </p:tgtEl>
                                      </p:cBhvr>
                                      <p:to x="100000" y="100000"/>
                                    </p:animScale>
                                    <p:animScale>
                                      <p:cBhvr>
                                        <p:cTn id="56" dur="26">
                                          <p:stCondLst>
                                            <p:cond delay="1642"/>
                                          </p:stCondLst>
                                        </p:cTn>
                                        <p:tgtEl>
                                          <p:spTgt spid="16"/>
                                        </p:tgtEl>
                                      </p:cBhvr>
                                      <p:to x="100000" y="90000"/>
                                    </p:animScale>
                                    <p:animScale>
                                      <p:cBhvr>
                                        <p:cTn id="57" dur="166" decel="50000">
                                          <p:stCondLst>
                                            <p:cond delay="1668"/>
                                          </p:stCondLst>
                                        </p:cTn>
                                        <p:tgtEl>
                                          <p:spTgt spid="16"/>
                                        </p:tgtEl>
                                      </p:cBhvr>
                                      <p:to x="100000" y="100000"/>
                                    </p:animScale>
                                    <p:animScale>
                                      <p:cBhvr>
                                        <p:cTn id="58" dur="26">
                                          <p:stCondLst>
                                            <p:cond delay="1808"/>
                                          </p:stCondLst>
                                        </p:cTn>
                                        <p:tgtEl>
                                          <p:spTgt spid="16"/>
                                        </p:tgtEl>
                                      </p:cBhvr>
                                      <p:to x="100000" y="95000"/>
                                    </p:animScale>
                                    <p:animScale>
                                      <p:cBhvr>
                                        <p:cTn id="59"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a:grpSpLocks/>
          </p:cNvGrpSpPr>
          <p:nvPr/>
        </p:nvGrpSpPr>
        <p:grpSpPr bwMode="auto">
          <a:xfrm>
            <a:off x="684213" y="1905000"/>
            <a:ext cx="6985000" cy="2328863"/>
            <a:chOff x="761430" y="1976951"/>
            <a:chExt cx="6985792" cy="2328597"/>
          </a:xfrm>
        </p:grpSpPr>
        <p:pic>
          <p:nvPicPr>
            <p:cNvPr id="33806"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1430" y="1976951"/>
              <a:ext cx="6985792" cy="232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7" name="文字方塊 5"/>
            <p:cNvSpPr txBox="1">
              <a:spLocks noChangeArrowheads="1"/>
            </p:cNvSpPr>
            <p:nvPr/>
          </p:nvSpPr>
          <p:spPr bwMode="auto">
            <a:xfrm>
              <a:off x="1545387" y="2780928"/>
              <a:ext cx="8002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400" b="1" dirty="0" smtClean="0">
                  <a:solidFill>
                    <a:srgbClr val="008000"/>
                  </a:solidFill>
                  <a:latin typeface="微軟正黑體" pitchFamily="34" charset="-120"/>
                  <a:ea typeface="微軟正黑體" pitchFamily="34" charset="-120"/>
                </a:rPr>
                <a:t>技高</a:t>
              </a:r>
              <a:endParaRPr lang="zh-TW" altLang="en-US" sz="2400" b="1" dirty="0">
                <a:solidFill>
                  <a:srgbClr val="008000"/>
                </a:solidFill>
                <a:latin typeface="微軟正黑體" pitchFamily="34" charset="-120"/>
                <a:ea typeface="微軟正黑體" pitchFamily="34" charset="-120"/>
              </a:endParaRPr>
            </a:p>
            <a:p>
              <a:pPr eaLnBrk="1" hangingPunct="1">
                <a:spcBef>
                  <a:spcPct val="0"/>
                </a:spcBef>
                <a:buFontTx/>
                <a:buNone/>
              </a:pPr>
              <a:r>
                <a:rPr lang="zh-TW" altLang="en-US" sz="2400" b="1" dirty="0">
                  <a:solidFill>
                    <a:srgbClr val="008000"/>
                  </a:solidFill>
                  <a:latin typeface="微軟正黑體" pitchFamily="34" charset="-120"/>
                  <a:ea typeface="微軟正黑體" pitchFamily="34" charset="-120"/>
                </a:rPr>
                <a:t>群科</a:t>
              </a:r>
            </a:p>
          </p:txBody>
        </p:sp>
      </p:grpSp>
      <p:pic>
        <p:nvPicPr>
          <p:cNvPr id="7"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1039813"/>
            <a:ext cx="2016125"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形箭號 7"/>
          <p:cNvSpPr/>
          <p:nvPr/>
        </p:nvSpPr>
        <p:spPr>
          <a:xfrm>
            <a:off x="1835150" y="4173538"/>
            <a:ext cx="433388" cy="431800"/>
          </a:xfrm>
          <a:prstGeom prst="chevron">
            <a:avLst/>
          </a:prstGeom>
        </p:spPr>
        <p:style>
          <a:lnRef idx="1">
            <a:schemeClr val="accent3"/>
          </a:lnRef>
          <a:fillRef idx="3">
            <a:schemeClr val="accent3"/>
          </a:fillRef>
          <a:effectRef idx="2">
            <a:schemeClr val="accent3"/>
          </a:effectRef>
          <a:fontRef idx="minor">
            <a:schemeClr val="lt1"/>
          </a:fontRef>
        </p:style>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9" name="文字方塊 8"/>
          <p:cNvSpPr txBox="1">
            <a:spLocks noChangeArrowheads="1"/>
          </p:cNvSpPr>
          <p:nvPr/>
        </p:nvSpPr>
        <p:spPr bwMode="auto">
          <a:xfrm>
            <a:off x="2274888" y="4171950"/>
            <a:ext cx="48244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000" b="1">
                <a:latin typeface="微軟正黑體" pitchFamily="34" charset="-120"/>
                <a:ea typeface="微軟正黑體" pitchFamily="34" charset="-120"/>
              </a:rPr>
              <a:t>觀光事業科</a:t>
            </a:r>
          </a:p>
          <a:p>
            <a:pPr eaLnBrk="1" hangingPunct="1">
              <a:spcBef>
                <a:spcPct val="0"/>
              </a:spcBef>
              <a:buFontTx/>
              <a:buNone/>
            </a:pPr>
            <a:r>
              <a:rPr lang="zh-TW" altLang="en-US" sz="2000" b="1">
                <a:latin typeface="微軟正黑體" pitchFamily="34" charset="-120"/>
                <a:ea typeface="微軟正黑體" pitchFamily="34" charset="-120"/>
              </a:rPr>
              <a:t>餐飲管理科</a:t>
            </a:r>
          </a:p>
        </p:txBody>
      </p:sp>
      <p:sp>
        <p:nvSpPr>
          <p:cNvPr id="10" name="文字方塊 9"/>
          <p:cNvSpPr txBox="1"/>
          <p:nvPr/>
        </p:nvSpPr>
        <p:spPr>
          <a:xfrm>
            <a:off x="3203848" y="2780928"/>
            <a:ext cx="1954381" cy="769441"/>
          </a:xfrm>
          <a:prstGeom prst="rect">
            <a:avLst/>
          </a:prstGeom>
          <a:noFill/>
        </p:spPr>
        <p:txBody>
          <a:bodyPr wrap="none">
            <a:spAutoFit/>
          </a:bodyPr>
          <a:lstStyle/>
          <a:p>
            <a:pPr eaLnBrk="1" fontAlgn="auto" hangingPunct="1">
              <a:spcBef>
                <a:spcPts val="0"/>
              </a:spcBef>
              <a:spcAft>
                <a:spcPts val="0"/>
              </a:spcAft>
              <a:defRPr/>
            </a:pPr>
            <a:r>
              <a:rPr lang="zh-TW" altLang="en-US" sz="4400" spc="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a:ea typeface="微軟正黑體"/>
                <a:cs typeface="微軟正黑體"/>
              </a:rPr>
              <a:t>餐旅群</a:t>
            </a:r>
          </a:p>
        </p:txBody>
      </p:sp>
      <p:pic>
        <p:nvPicPr>
          <p:cNvPr id="12" name="圖片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549275"/>
            <a:ext cx="21971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57863" y="4410075"/>
            <a:ext cx="20748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群組 13"/>
          <p:cNvGrpSpPr>
            <a:grpSpLocks/>
          </p:cNvGrpSpPr>
          <p:nvPr/>
        </p:nvGrpSpPr>
        <p:grpSpPr bwMode="auto">
          <a:xfrm>
            <a:off x="2303463" y="5002213"/>
            <a:ext cx="1035050" cy="415925"/>
            <a:chOff x="3419872" y="5461549"/>
            <a:chExt cx="1035663" cy="415724"/>
          </a:xfrm>
        </p:grpSpPr>
        <p:pic>
          <p:nvPicPr>
            <p:cNvPr id="33804" name="圖片 14" descr="藝術-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19872" y="5461549"/>
              <a:ext cx="1035663" cy="415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5" name="矩形 15"/>
            <p:cNvSpPr>
              <a:spLocks noChangeArrowheads="1"/>
            </p:cNvSpPr>
            <p:nvPr/>
          </p:nvSpPr>
          <p:spPr bwMode="auto">
            <a:xfrm>
              <a:off x="3556248" y="5461549"/>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800" b="1">
                  <a:solidFill>
                    <a:schemeClr val="bg1"/>
                  </a:solidFill>
                  <a:latin typeface="微軟正黑體" pitchFamily="34" charset="-120"/>
                  <a:ea typeface="微軟正黑體" pitchFamily="34" charset="-120"/>
                </a:rPr>
                <a:t>共２科 </a:t>
              </a:r>
            </a:p>
          </p:txBody>
        </p:sp>
      </p:grpSp>
      <p:pic>
        <p:nvPicPr>
          <p:cNvPr id="10242" name="Picture 2" descr="Q:\01技職教育宣導媒材\群科簡報\視覺元素\餐旅群\製作\45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57863" y="2460625"/>
            <a:ext cx="2894012"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3"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B5285087-8045-4E59-914A-C6740EE54722}" type="slidenum">
              <a:rPr lang="zh-CN" altLang="en-US" sz="1600">
                <a:solidFill>
                  <a:schemeClr val="bg1"/>
                </a:solidFill>
                <a:latin typeface="微軟正黑體" pitchFamily="34" charset="-120"/>
                <a:ea typeface="微軟正黑體" pitchFamily="34" charset="-120"/>
              </a:rPr>
              <a:pPr>
                <a:spcBef>
                  <a:spcPct val="0"/>
                </a:spcBef>
                <a:buFontTx/>
                <a:buNone/>
              </a:pPr>
              <a:t>19</a:t>
            </a:fld>
            <a:endParaRPr lang="zh-CN" altLang="en-US" sz="1600">
              <a:solidFill>
                <a:schemeClr val="bg1"/>
              </a:solidFill>
              <a:latin typeface="微軟正黑體" pitchFamily="34" charset="-120"/>
              <a:ea typeface="微軟正黑體" pitchFamily="34" charset="-120"/>
            </a:endParaRPr>
          </a:p>
        </p:txBody>
      </p:sp>
      <p:grpSp>
        <p:nvGrpSpPr>
          <p:cNvPr id="16" name="群組 15"/>
          <p:cNvGrpSpPr/>
          <p:nvPr/>
        </p:nvGrpSpPr>
        <p:grpSpPr>
          <a:xfrm>
            <a:off x="2836069" y="5259433"/>
            <a:ext cx="1851025" cy="644525"/>
            <a:chOff x="2559769" y="5441750"/>
            <a:chExt cx="1851025" cy="644525"/>
          </a:xfrm>
        </p:grpSpPr>
        <p:grpSp>
          <p:nvGrpSpPr>
            <p:cNvPr id="17" name="群組 16"/>
            <p:cNvGrpSpPr>
              <a:grpSpLocks/>
            </p:cNvGrpSpPr>
            <p:nvPr/>
          </p:nvGrpSpPr>
          <p:grpSpPr bwMode="auto">
            <a:xfrm>
              <a:off x="3059832" y="5525888"/>
              <a:ext cx="1350962" cy="533400"/>
              <a:chOff x="7218229" y="2839962"/>
              <a:chExt cx="1351237" cy="532873"/>
            </a:xfrm>
          </p:grpSpPr>
          <p:sp>
            <p:nvSpPr>
              <p:cNvPr id="19" name="圓角化同側角落矩形 18">
                <a:hlinkClick r:id="rId8" action="ppaction://hlinkfile"/>
              </p:cNvPr>
              <p:cNvSpPr/>
              <p:nvPr/>
            </p:nvSpPr>
            <p:spPr>
              <a:xfrm>
                <a:off x="7218229" y="2999592"/>
                <a:ext cx="1040831" cy="341822"/>
              </a:xfrm>
              <a:prstGeom prst="round2SameRect">
                <a:avLst/>
              </a:prstGeom>
              <a:solidFill>
                <a:srgbClr val="7030A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zh-TW" altLang="en-US" sz="1400" b="1" dirty="0">
                    <a:solidFill>
                      <a:schemeClr val="bg1"/>
                    </a:solidFill>
                    <a:latin typeface="微軟正黑體" panose="020B0604030504040204" pitchFamily="34" charset="-120"/>
                    <a:ea typeface="微軟正黑體" panose="020B0604030504040204" pitchFamily="34" charset="-120"/>
                  </a:rPr>
                  <a:t>影片連結</a:t>
                </a:r>
              </a:p>
            </p:txBody>
          </p:sp>
          <p:pic>
            <p:nvPicPr>
              <p:cNvPr id="20" name="Picture 4" descr="http://www.iconpng.com/png/windows8_icons2/film_reel.png">
                <a:hlinkClick r:id="rId9" action="ppaction://hlinkfile"/>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36593" y="2839962"/>
                <a:ext cx="532873" cy="532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Picture 2" descr="Q:\01技職教育宣導媒材\群科簡報\視覺元素\食品群\製作\游標.png">
              <a:hlinkClick r:id="rId8" action="ppaction://hlinkfil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9769" y="5441750"/>
              <a:ext cx="8413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23"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childTnLst>
                                </p:cTn>
                              </p:par>
                              <p:par>
                                <p:cTn id="15" presetID="1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7"/>
                                        </p:tgtEl>
                                        <p:attrNameLst>
                                          <p:attrName>ppt_y</p:attrName>
                                        </p:attrNameLst>
                                      </p:cBhvr>
                                      <p:tavLst>
                                        <p:tav tm="0" fmla="#ppt_y+(sin(-2*pi*(1-$))*-#ppt_x+cos(-2*pi*(1-$))*(1-#ppt_y))*(1-$)">
                                          <p:val>
                                            <p:fltVal val="0"/>
                                          </p:val>
                                        </p:tav>
                                        <p:tav tm="100000">
                                          <p:val>
                                            <p:fltVal val="1"/>
                                          </p:val>
                                        </p:tav>
                                      </p:tavLst>
                                    </p:anim>
                                  </p:childTnLst>
                                </p:cTn>
                              </p:par>
                              <p:par>
                                <p:cTn id="21" presetID="23" presetClass="entr" presetSubtype="16" fill="hold" nodeType="withEffect">
                                  <p:stCondLst>
                                    <p:cond delay="3400"/>
                                  </p:stCondLst>
                                  <p:childTnLst>
                                    <p:set>
                                      <p:cBhvr>
                                        <p:cTn id="22" dur="1" fill="hold">
                                          <p:stCondLst>
                                            <p:cond delay="0"/>
                                          </p:stCondLst>
                                        </p:cTn>
                                        <p:tgtEl>
                                          <p:spTgt spid="14"/>
                                        </p:tgtEl>
                                        <p:attrNameLst>
                                          <p:attrName>style.visibility</p:attrName>
                                        </p:attrNameLst>
                                      </p:cBhvr>
                                      <p:to>
                                        <p:strVal val="visible"/>
                                      </p:to>
                                    </p:set>
                                    <p:anim calcmode="lin" valueType="num">
                                      <p:cBhvr>
                                        <p:cTn id="23" dur="600" fill="hold"/>
                                        <p:tgtEl>
                                          <p:spTgt spid="14"/>
                                        </p:tgtEl>
                                        <p:attrNameLst>
                                          <p:attrName>ppt_w</p:attrName>
                                        </p:attrNameLst>
                                      </p:cBhvr>
                                      <p:tavLst>
                                        <p:tav tm="0">
                                          <p:val>
                                            <p:fltVal val="0"/>
                                          </p:val>
                                        </p:tav>
                                        <p:tav tm="100000">
                                          <p:val>
                                            <p:strVal val="#ppt_w"/>
                                          </p:val>
                                        </p:tav>
                                      </p:tavLst>
                                    </p:anim>
                                    <p:anim calcmode="lin" valueType="num">
                                      <p:cBhvr>
                                        <p:cTn id="24" dur="600" fill="hold"/>
                                        <p:tgtEl>
                                          <p:spTgt spid="14"/>
                                        </p:tgtEl>
                                        <p:attrNameLst>
                                          <p:attrName>ppt_h</p:attrName>
                                        </p:attrNameLst>
                                      </p:cBhvr>
                                      <p:tavLst>
                                        <p:tav tm="0">
                                          <p:val>
                                            <p:fltVal val="0"/>
                                          </p:val>
                                        </p:tav>
                                        <p:tav tm="100000">
                                          <p:val>
                                            <p:strVal val="#ppt_h"/>
                                          </p:val>
                                        </p:tav>
                                      </p:tavLst>
                                    </p:anim>
                                  </p:childTnLst>
                                </p:cTn>
                              </p:par>
                              <p:par>
                                <p:cTn id="25" presetID="2" presetClass="entr" presetSubtype="8" fill="hold" grpId="0" nodeType="withEffect">
                                  <p:stCondLst>
                                    <p:cond delay="100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9" presetClass="entr" presetSubtype="0" fill="hold" grpId="0" nodeType="withEffect">
                                  <p:stCondLst>
                                    <p:cond delay="100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par>
                                <p:cTn id="32" presetID="10" presetClass="entr" presetSubtype="0" fill="hold" nodeType="withEffect">
                                  <p:stCondLst>
                                    <p:cond delay="1000"/>
                                  </p:stCondLst>
                                  <p:childTnLst>
                                    <p:set>
                                      <p:cBhvr>
                                        <p:cTn id="33" dur="1" fill="hold">
                                          <p:stCondLst>
                                            <p:cond delay="0"/>
                                          </p:stCondLst>
                                        </p:cTn>
                                        <p:tgtEl>
                                          <p:spTgt spid="10242"/>
                                        </p:tgtEl>
                                        <p:attrNameLst>
                                          <p:attrName>style.visibility</p:attrName>
                                        </p:attrNameLst>
                                      </p:cBhvr>
                                      <p:to>
                                        <p:strVal val="visible"/>
                                      </p:to>
                                    </p:set>
                                    <p:animEffect transition="in" filter="fade">
                                      <p:cBhvr>
                                        <p:cTn id="34" dur="500"/>
                                        <p:tgtEl>
                                          <p:spTgt spid="10242"/>
                                        </p:tgtEl>
                                      </p:cBhvr>
                                    </p:animEffect>
                                  </p:childTnLst>
                                </p:cTn>
                              </p:par>
                              <p:par>
                                <p:cTn id="35" presetID="42" presetClass="entr" presetSubtype="0" fill="hold" nodeType="withEffect">
                                  <p:stCondLst>
                                    <p:cond delay="200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14" presetClass="entr" presetSubtype="10" fill="hold" nodeType="withEffect">
                                  <p:stCondLst>
                                    <p:cond delay="300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par>
                                <p:cTn id="43" presetID="26" presetClass="entr" presetSubtype="0" fill="hold" nodeType="withEffect">
                                  <p:stCondLst>
                                    <p:cond delay="300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80">
                                          <p:stCondLst>
                                            <p:cond delay="0"/>
                                          </p:stCondLst>
                                        </p:cTn>
                                        <p:tgtEl>
                                          <p:spTgt spid="16"/>
                                        </p:tgtEl>
                                      </p:cBhvr>
                                    </p:animEffect>
                                    <p:anim calcmode="lin" valueType="num">
                                      <p:cBhvr>
                                        <p:cTn id="4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1" dur="26">
                                          <p:stCondLst>
                                            <p:cond delay="650"/>
                                          </p:stCondLst>
                                        </p:cTn>
                                        <p:tgtEl>
                                          <p:spTgt spid="16"/>
                                        </p:tgtEl>
                                      </p:cBhvr>
                                      <p:to x="100000" y="60000"/>
                                    </p:animScale>
                                    <p:animScale>
                                      <p:cBhvr>
                                        <p:cTn id="52" dur="166" decel="50000">
                                          <p:stCondLst>
                                            <p:cond delay="676"/>
                                          </p:stCondLst>
                                        </p:cTn>
                                        <p:tgtEl>
                                          <p:spTgt spid="16"/>
                                        </p:tgtEl>
                                      </p:cBhvr>
                                      <p:to x="100000" y="100000"/>
                                    </p:animScale>
                                    <p:animScale>
                                      <p:cBhvr>
                                        <p:cTn id="53" dur="26">
                                          <p:stCondLst>
                                            <p:cond delay="1312"/>
                                          </p:stCondLst>
                                        </p:cTn>
                                        <p:tgtEl>
                                          <p:spTgt spid="16"/>
                                        </p:tgtEl>
                                      </p:cBhvr>
                                      <p:to x="100000" y="80000"/>
                                    </p:animScale>
                                    <p:animScale>
                                      <p:cBhvr>
                                        <p:cTn id="54" dur="166" decel="50000">
                                          <p:stCondLst>
                                            <p:cond delay="1338"/>
                                          </p:stCondLst>
                                        </p:cTn>
                                        <p:tgtEl>
                                          <p:spTgt spid="16"/>
                                        </p:tgtEl>
                                      </p:cBhvr>
                                      <p:to x="100000" y="100000"/>
                                    </p:animScale>
                                    <p:animScale>
                                      <p:cBhvr>
                                        <p:cTn id="55" dur="26">
                                          <p:stCondLst>
                                            <p:cond delay="1642"/>
                                          </p:stCondLst>
                                        </p:cTn>
                                        <p:tgtEl>
                                          <p:spTgt spid="16"/>
                                        </p:tgtEl>
                                      </p:cBhvr>
                                      <p:to x="100000" y="90000"/>
                                    </p:animScale>
                                    <p:animScale>
                                      <p:cBhvr>
                                        <p:cTn id="56" dur="166" decel="50000">
                                          <p:stCondLst>
                                            <p:cond delay="1668"/>
                                          </p:stCondLst>
                                        </p:cTn>
                                        <p:tgtEl>
                                          <p:spTgt spid="16"/>
                                        </p:tgtEl>
                                      </p:cBhvr>
                                      <p:to x="100000" y="100000"/>
                                    </p:animScale>
                                    <p:animScale>
                                      <p:cBhvr>
                                        <p:cTn id="57" dur="26">
                                          <p:stCondLst>
                                            <p:cond delay="1808"/>
                                          </p:stCondLst>
                                        </p:cTn>
                                        <p:tgtEl>
                                          <p:spTgt spid="16"/>
                                        </p:tgtEl>
                                      </p:cBhvr>
                                      <p:to x="100000" y="95000"/>
                                    </p:animScale>
                                    <p:animScale>
                                      <p:cBhvr>
                                        <p:cTn id="58"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2411413" y="3848100"/>
            <a:ext cx="3721100" cy="2652713"/>
          </a:xfrm>
          <a:prstGeom prst="rect">
            <a:avLst/>
          </a:prstGeom>
          <a:effectLst>
            <a:outerShdw blurRad="50800" dist="38100" dir="5400000" algn="t" rotWithShape="0">
              <a:prstClr val="black">
                <a:alpha val="40000"/>
              </a:prstClr>
            </a:outerShdw>
          </a:effectLst>
        </p:spPr>
      </p:pic>
      <p:pic>
        <p:nvPicPr>
          <p:cNvPr id="5" name="圖片 4" descr="插圖1.png"/>
          <p:cNvPicPr>
            <a:picLocks noChangeAspect="1"/>
          </p:cNvPicPr>
          <p:nvPr/>
        </p:nvPicPr>
        <p:blipFill>
          <a:blip r:embed="rId3"/>
          <a:stretch>
            <a:fillRect/>
          </a:stretch>
        </p:blipFill>
        <p:spPr>
          <a:xfrm>
            <a:off x="939800" y="1839913"/>
            <a:ext cx="3286125" cy="2647950"/>
          </a:xfrm>
          <a:prstGeom prst="rect">
            <a:avLst/>
          </a:prstGeom>
          <a:effectLst>
            <a:outerShdw blurRad="76200" dir="13500000" sy="23000" kx="1200000" algn="br" rotWithShape="0">
              <a:prstClr val="black">
                <a:alpha val="20000"/>
              </a:prstClr>
            </a:outerShdw>
          </a:effectLst>
        </p:spPr>
      </p:pic>
      <p:sp>
        <p:nvSpPr>
          <p:cNvPr id="9" name="TextBox 8"/>
          <p:cNvSpPr txBox="1"/>
          <p:nvPr/>
        </p:nvSpPr>
        <p:spPr>
          <a:xfrm>
            <a:off x="923925" y="620713"/>
            <a:ext cx="5181600" cy="584200"/>
          </a:xfrm>
          <a:prstGeom prst="rect">
            <a:avLst/>
          </a:prstGeom>
          <a:noFill/>
        </p:spPr>
        <p:txBody>
          <a:bodyPr>
            <a:spAutoFit/>
          </a:bodyPr>
          <a:lstStyle/>
          <a:p>
            <a:pPr eaLnBrk="1" fontAlgn="auto" hangingPunct="1">
              <a:spcBef>
                <a:spcPts val="0"/>
              </a:spcBef>
              <a:spcAft>
                <a:spcPts val="0"/>
              </a:spcAft>
              <a:defRPr/>
            </a:pPr>
            <a:r>
              <a:rPr lang="zh-TW" altLang="en-US" sz="3200" b="1" dirty="0">
                <a:solidFill>
                  <a:schemeClr val="tx1">
                    <a:lumMod val="65000"/>
                    <a:lumOff val="35000"/>
                  </a:schemeClr>
                </a:solidFill>
                <a:latin typeface="微軟正黑體"/>
                <a:ea typeface="微軟正黑體"/>
                <a:cs typeface="微軟正黑體"/>
              </a:rPr>
              <a:t>全球化趨勢下，我們的未來</a:t>
            </a:r>
            <a:endParaRPr lang="zh-CN" altLang="en-US" dirty="0">
              <a:solidFill>
                <a:schemeClr val="tx1">
                  <a:lumMod val="65000"/>
                  <a:lumOff val="35000"/>
                </a:schemeClr>
              </a:solidFill>
              <a:latin typeface="+mn-lt"/>
              <a:ea typeface="+mn-ea"/>
            </a:endParaRPr>
          </a:p>
        </p:txBody>
      </p:sp>
      <p:sp>
        <p:nvSpPr>
          <p:cNvPr id="10" name="TextBox 9"/>
          <p:cNvSpPr txBox="1"/>
          <p:nvPr/>
        </p:nvSpPr>
        <p:spPr>
          <a:xfrm>
            <a:off x="4787900" y="1484313"/>
            <a:ext cx="3600450" cy="2232025"/>
          </a:xfrm>
          <a:prstGeom prst="rect">
            <a:avLst/>
          </a:prstGeom>
          <a:noFill/>
        </p:spPr>
        <p:txBody>
          <a:bodyPr>
            <a:spAutoFit/>
          </a:bodyPr>
          <a:lstStyle/>
          <a:p>
            <a:pPr eaLnBrk="1" fontAlgn="auto" hangingPunct="1">
              <a:spcBef>
                <a:spcPts val="600"/>
              </a:spcBef>
              <a:spcAft>
                <a:spcPts val="0"/>
              </a:spcAft>
              <a:defRPr/>
            </a:pPr>
            <a:r>
              <a:rPr lang="zh-TW" altLang="en-US" sz="2800" b="1" dirty="0">
                <a:solidFill>
                  <a:schemeClr val="accent5">
                    <a:lumMod val="75000"/>
                  </a:schemeClr>
                </a:solidFill>
                <a:latin typeface="微軟正黑體"/>
                <a:ea typeface="微軟正黑體"/>
                <a:cs typeface="微軟正黑體"/>
              </a:rPr>
              <a:t>瞭解自己</a:t>
            </a:r>
            <a:endParaRPr lang="en-US" altLang="zh-TW" sz="2800" b="1" dirty="0">
              <a:solidFill>
                <a:schemeClr val="accent5">
                  <a:lumMod val="75000"/>
                </a:schemeClr>
              </a:solidFill>
              <a:latin typeface="微軟正黑體"/>
              <a:ea typeface="微軟正黑體"/>
              <a:cs typeface="微軟正黑體"/>
            </a:endParaRPr>
          </a:p>
          <a:p>
            <a:pPr eaLnBrk="1" fontAlgn="auto" hangingPunct="1">
              <a:spcBef>
                <a:spcPts val="600"/>
              </a:spcBef>
              <a:spcAft>
                <a:spcPts val="0"/>
              </a:spcAft>
              <a:defRPr/>
            </a:pPr>
            <a:r>
              <a:rPr lang="zh-TW" altLang="en-US" sz="2800" b="1" dirty="0">
                <a:solidFill>
                  <a:schemeClr val="accent5">
                    <a:lumMod val="75000"/>
                  </a:schemeClr>
                </a:solidFill>
                <a:latin typeface="微軟正黑體"/>
                <a:ea typeface="微軟正黑體"/>
                <a:cs typeface="微軟正黑體"/>
              </a:rPr>
              <a:t>興趣、性向與能力，</a:t>
            </a:r>
            <a:endParaRPr lang="en-US" altLang="zh-TW" sz="2800" b="1" dirty="0">
              <a:solidFill>
                <a:schemeClr val="accent5">
                  <a:lumMod val="75000"/>
                </a:schemeClr>
              </a:solidFill>
              <a:latin typeface="微軟正黑體"/>
              <a:ea typeface="微軟正黑體"/>
              <a:cs typeface="微軟正黑體"/>
            </a:endParaRPr>
          </a:p>
          <a:p>
            <a:pPr eaLnBrk="1" fontAlgn="auto" hangingPunct="1">
              <a:spcBef>
                <a:spcPts val="600"/>
              </a:spcBef>
              <a:spcAft>
                <a:spcPts val="0"/>
              </a:spcAft>
              <a:defRPr/>
            </a:pPr>
            <a:r>
              <a:rPr lang="zh-TW" altLang="en-US" sz="2800" b="1" dirty="0">
                <a:solidFill>
                  <a:schemeClr val="accent5">
                    <a:lumMod val="75000"/>
                  </a:schemeClr>
                </a:solidFill>
                <a:latin typeface="微軟正黑體"/>
                <a:ea typeface="微軟正黑體"/>
                <a:cs typeface="微軟正黑體"/>
              </a:rPr>
              <a:t>也需知道就業與</a:t>
            </a:r>
            <a:endParaRPr lang="en-US" altLang="zh-TW" sz="2800" b="1" dirty="0">
              <a:solidFill>
                <a:schemeClr val="accent5">
                  <a:lumMod val="75000"/>
                </a:schemeClr>
              </a:solidFill>
              <a:latin typeface="微軟正黑體"/>
              <a:ea typeface="微軟正黑體"/>
              <a:cs typeface="微軟正黑體"/>
            </a:endParaRPr>
          </a:p>
          <a:p>
            <a:pPr eaLnBrk="1" fontAlgn="auto" hangingPunct="1">
              <a:spcBef>
                <a:spcPts val="600"/>
              </a:spcBef>
              <a:spcAft>
                <a:spcPts val="0"/>
              </a:spcAft>
              <a:defRPr/>
            </a:pPr>
            <a:r>
              <a:rPr lang="zh-TW" altLang="en-US" sz="2800" b="1" dirty="0">
                <a:solidFill>
                  <a:schemeClr val="accent5">
                    <a:lumMod val="75000"/>
                  </a:schemeClr>
                </a:solidFill>
                <a:latin typeface="微軟正黑體"/>
                <a:ea typeface="微軟正黑體"/>
                <a:cs typeface="微軟正黑體"/>
              </a:rPr>
              <a:t>教育環境的變化。</a:t>
            </a:r>
            <a:endParaRPr lang="en-US" altLang="zh-TW" sz="2800" b="1" dirty="0">
              <a:solidFill>
                <a:schemeClr val="accent5">
                  <a:lumMod val="75000"/>
                </a:schemeClr>
              </a:solidFill>
              <a:latin typeface="微軟正黑體"/>
              <a:ea typeface="微軟正黑體"/>
              <a:cs typeface="微軟正黑體"/>
            </a:endParaRPr>
          </a:p>
          <a:p>
            <a:pPr eaLnBrk="1" fontAlgn="auto" hangingPunct="1">
              <a:spcBef>
                <a:spcPts val="0"/>
              </a:spcBef>
              <a:spcAft>
                <a:spcPts val="0"/>
              </a:spcAft>
              <a:defRPr/>
            </a:pPr>
            <a:endParaRPr lang="zh-CN" altLang="en-US" sz="1200" dirty="0">
              <a:solidFill>
                <a:schemeClr val="accent5">
                  <a:lumMod val="75000"/>
                </a:schemeClr>
              </a:solidFill>
              <a:latin typeface="+mn-lt"/>
              <a:ea typeface="+mn-ea"/>
            </a:endParaRPr>
          </a:p>
        </p:txBody>
      </p:sp>
      <p:sp>
        <p:nvSpPr>
          <p:cNvPr id="12" name="長方形 11"/>
          <p:cNvSpPr/>
          <p:nvPr/>
        </p:nvSpPr>
        <p:spPr>
          <a:xfrm>
            <a:off x="4908550" y="3933825"/>
            <a:ext cx="3168650" cy="1384300"/>
          </a:xfrm>
          <a:prstGeom prst="rect">
            <a:avLst/>
          </a:prstGeom>
        </p:spPr>
        <p:txBody>
          <a:bodyPr>
            <a:spAutoFit/>
          </a:bodyPr>
          <a:lstStyle/>
          <a:p>
            <a:pPr eaLnBrk="1" fontAlgn="auto" hangingPunct="1">
              <a:spcBef>
                <a:spcPts val="0"/>
              </a:spcBef>
              <a:spcAft>
                <a:spcPts val="0"/>
              </a:spcAft>
              <a:defRPr/>
            </a:pPr>
            <a:r>
              <a:rPr lang="zh-TW" altLang="en-US" sz="2800" b="1" dirty="0">
                <a:solidFill>
                  <a:schemeClr val="tx1">
                    <a:lumMod val="65000"/>
                    <a:lumOff val="35000"/>
                  </a:schemeClr>
                </a:solidFill>
                <a:latin typeface="微軟正黑體"/>
                <a:ea typeface="微軟正黑體"/>
                <a:cs typeface="微軟正黑體"/>
              </a:rPr>
              <a:t>想一想，</a:t>
            </a:r>
            <a:endParaRPr lang="en-US" altLang="zh-TW" sz="2800" b="1" dirty="0">
              <a:solidFill>
                <a:schemeClr val="tx1">
                  <a:lumMod val="65000"/>
                  <a:lumOff val="35000"/>
                </a:schemeClr>
              </a:solidFill>
              <a:latin typeface="微軟正黑體"/>
              <a:ea typeface="微軟正黑體"/>
              <a:cs typeface="微軟正黑體"/>
            </a:endParaRPr>
          </a:p>
          <a:p>
            <a:pPr eaLnBrk="1" fontAlgn="auto" hangingPunct="1">
              <a:spcBef>
                <a:spcPts val="0"/>
              </a:spcBef>
              <a:spcAft>
                <a:spcPts val="0"/>
              </a:spcAft>
              <a:defRPr/>
            </a:pPr>
            <a:r>
              <a:rPr lang="zh-TW" altLang="en-US" sz="2800" b="1" dirty="0">
                <a:solidFill>
                  <a:schemeClr val="tx1">
                    <a:lumMod val="65000"/>
                    <a:lumOff val="35000"/>
                  </a:schemeClr>
                </a:solidFill>
                <a:latin typeface="微軟正黑體"/>
                <a:ea typeface="微軟正黑體"/>
                <a:cs typeface="微軟正黑體"/>
              </a:rPr>
              <a:t>哪一條進路</a:t>
            </a:r>
            <a:endParaRPr lang="en-US" altLang="zh-TW" sz="2800" b="1" dirty="0">
              <a:solidFill>
                <a:schemeClr val="tx1">
                  <a:lumMod val="65000"/>
                  <a:lumOff val="35000"/>
                </a:schemeClr>
              </a:solidFill>
              <a:latin typeface="微軟正黑體"/>
              <a:ea typeface="微軟正黑體"/>
              <a:cs typeface="微軟正黑體"/>
            </a:endParaRPr>
          </a:p>
          <a:p>
            <a:pPr eaLnBrk="1" fontAlgn="auto" hangingPunct="1">
              <a:spcBef>
                <a:spcPts val="0"/>
              </a:spcBef>
              <a:spcAft>
                <a:spcPts val="0"/>
              </a:spcAft>
              <a:defRPr/>
            </a:pPr>
            <a:r>
              <a:rPr lang="zh-TW" altLang="en-US" sz="2800" b="1" dirty="0">
                <a:solidFill>
                  <a:schemeClr val="tx1">
                    <a:lumMod val="65000"/>
                    <a:lumOff val="35000"/>
                  </a:schemeClr>
                </a:solidFill>
                <a:latin typeface="微軟正黑體"/>
                <a:ea typeface="微軟正黑體"/>
                <a:cs typeface="微軟正黑體"/>
              </a:rPr>
              <a:t>最適合自己</a:t>
            </a:r>
            <a:endParaRPr lang="en-US" altLang="zh-TW" sz="2800" b="1" dirty="0">
              <a:solidFill>
                <a:schemeClr val="tx1">
                  <a:lumMod val="65000"/>
                  <a:lumOff val="35000"/>
                </a:schemeClr>
              </a:solidFill>
              <a:latin typeface="微軟正黑體"/>
              <a:ea typeface="微軟正黑體"/>
              <a:cs typeface="微軟正黑體"/>
            </a:endParaRPr>
          </a:p>
        </p:txBody>
      </p:sp>
      <p:sp>
        <p:nvSpPr>
          <p:cNvPr id="3" name="矩形 2"/>
          <p:cNvSpPr>
            <a:spLocks noChangeArrowheads="1"/>
          </p:cNvSpPr>
          <p:nvPr/>
        </p:nvSpPr>
        <p:spPr bwMode="auto">
          <a:xfrm>
            <a:off x="923925" y="1201738"/>
            <a:ext cx="26463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b="1">
                <a:latin typeface="微軟正黑體" pitchFamily="34" charset="-120"/>
                <a:ea typeface="微軟正黑體" pitchFamily="34" charset="-120"/>
              </a:rPr>
              <a:t>不斷在改變！</a:t>
            </a:r>
            <a:endParaRPr lang="en-US" altLang="zh-TW" b="1">
              <a:latin typeface="微軟正黑體" pitchFamily="34" charset="-120"/>
              <a:ea typeface="微軟正黑體" pitchFamily="34" charset="-120"/>
            </a:endParaRPr>
          </a:p>
        </p:txBody>
      </p:sp>
      <p:pic>
        <p:nvPicPr>
          <p:cNvPr id="15" name="圖片 14"/>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rot="21321226">
            <a:off x="6990380" y="4582309"/>
            <a:ext cx="688741" cy="106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圖片 18"/>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rot="20990092">
            <a:off x="7430482" y="4201476"/>
            <a:ext cx="688741" cy="106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群組 12"/>
          <p:cNvGrpSpPr>
            <a:grpSpLocks/>
          </p:cNvGrpSpPr>
          <p:nvPr/>
        </p:nvGrpSpPr>
        <p:grpSpPr bwMode="auto">
          <a:xfrm>
            <a:off x="923925" y="3994150"/>
            <a:ext cx="1801813" cy="2506663"/>
            <a:chOff x="923925" y="3994150"/>
            <a:chExt cx="1801828" cy="2506663"/>
          </a:xfrm>
        </p:grpSpPr>
        <p:pic>
          <p:nvPicPr>
            <p:cNvPr id="11276" name="圖片 3" descr="指標.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23925" y="3994150"/>
              <a:ext cx="1747838"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6"/>
            <p:cNvSpPr txBox="1"/>
            <p:nvPr/>
          </p:nvSpPr>
          <p:spPr>
            <a:xfrm rot="21318519">
              <a:off x="1474793" y="4462463"/>
              <a:ext cx="646117" cy="369887"/>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chemeClr val="tx1">
                      <a:lumMod val="65000"/>
                      <a:lumOff val="35000"/>
                    </a:schemeClr>
                  </a:solidFill>
                  <a:latin typeface="標楷體" panose="03000509000000000000" pitchFamily="65" charset="-120"/>
                  <a:ea typeface="標楷體" panose="03000509000000000000" pitchFamily="65" charset="-120"/>
                </a:rPr>
                <a:t>高中</a:t>
              </a:r>
            </a:p>
          </p:txBody>
        </p:sp>
        <p:sp>
          <p:nvSpPr>
            <p:cNvPr id="14" name="文字方塊 13"/>
            <p:cNvSpPr txBox="1"/>
            <p:nvPr/>
          </p:nvSpPr>
          <p:spPr>
            <a:xfrm rot="372001">
              <a:off x="1254128" y="5022850"/>
              <a:ext cx="646118" cy="369888"/>
            </a:xfrm>
            <a:prstGeom prst="rect">
              <a:avLst/>
            </a:prstGeom>
            <a:noFill/>
          </p:spPr>
          <p:txBody>
            <a:bodyPr wrap="none">
              <a:spAutoFit/>
            </a:bodyPr>
            <a:lstStyle/>
            <a:p>
              <a:pPr eaLnBrk="1" fontAlgn="auto" hangingPunct="1">
                <a:spcBef>
                  <a:spcPts val="0"/>
                </a:spcBef>
                <a:spcAft>
                  <a:spcPts val="0"/>
                </a:spcAft>
                <a:defRPr/>
              </a:pPr>
              <a:r>
                <a:rPr kumimoji="0" lang="zh-TW" altLang="en-US" b="1" dirty="0" smtClean="0">
                  <a:solidFill>
                    <a:schemeClr val="tx1">
                      <a:lumMod val="65000"/>
                      <a:lumOff val="35000"/>
                    </a:schemeClr>
                  </a:solidFill>
                  <a:latin typeface="標楷體" panose="03000509000000000000" pitchFamily="65" charset="-120"/>
                  <a:ea typeface="標楷體" panose="03000509000000000000" pitchFamily="65" charset="-120"/>
                </a:rPr>
                <a:t>技高</a:t>
              </a:r>
              <a:endParaRPr kumimoji="0" lang="zh-TW" altLang="en-US" b="1" dirty="0">
                <a:solidFill>
                  <a:schemeClr val="tx1">
                    <a:lumMod val="65000"/>
                    <a:lumOff val="35000"/>
                  </a:schemeClr>
                </a:solidFill>
                <a:latin typeface="標楷體" panose="03000509000000000000" pitchFamily="65" charset="-120"/>
                <a:ea typeface="標楷體" panose="03000509000000000000" pitchFamily="65" charset="-120"/>
              </a:endParaRPr>
            </a:p>
          </p:txBody>
        </p:sp>
        <p:pic>
          <p:nvPicPr>
            <p:cNvPr id="11279" name="圖片 16" descr="指標.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842083">
              <a:off x="1013822" y="5594822"/>
              <a:ext cx="1711931" cy="35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字方塊 17"/>
            <p:cNvSpPr txBox="1"/>
            <p:nvPr/>
          </p:nvSpPr>
          <p:spPr>
            <a:xfrm rot="21011487">
              <a:off x="1358904" y="5641975"/>
              <a:ext cx="646118" cy="368300"/>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chemeClr val="tx1">
                      <a:lumMod val="65000"/>
                      <a:lumOff val="35000"/>
                    </a:schemeClr>
                  </a:solidFill>
                  <a:latin typeface="標楷體" panose="03000509000000000000" pitchFamily="65" charset="-120"/>
                  <a:ea typeface="標楷體" panose="03000509000000000000" pitchFamily="65" charset="-120"/>
                </a:rPr>
                <a:t>五專</a:t>
              </a:r>
            </a:p>
          </p:txBody>
        </p:sp>
      </p:grpSp>
      <p:sp>
        <p:nvSpPr>
          <p:cNvPr id="1127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D5D167F1-6395-4195-AC81-CC5D82861A82}" type="slidenum">
              <a:rPr lang="zh-CN" altLang="en-US" sz="1600">
                <a:solidFill>
                  <a:schemeClr val="bg1"/>
                </a:solidFill>
                <a:latin typeface="微軟正黑體" pitchFamily="34" charset="-120"/>
                <a:ea typeface="微軟正黑體" pitchFamily="34" charset="-120"/>
              </a:rPr>
              <a:pPr>
                <a:spcBef>
                  <a:spcPct val="0"/>
                </a:spcBef>
                <a:buFontTx/>
                <a:buNone/>
              </a:pPr>
              <a:t>2</a:t>
            </a:fld>
            <a:endParaRPr lang="zh-CN" altLang="en-US" sz="1600">
              <a:solidFill>
                <a:schemeClr val="bg1"/>
              </a:solidFill>
              <a:latin typeface="微軟正黑體" pitchFamily="34" charset="-120"/>
              <a:ea typeface="微軟正黑體" pitchFamily="34" charset="-120"/>
            </a:endParaRP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600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strVal val="#ppt_w+.3"/>
                                          </p:val>
                                        </p:tav>
                                        <p:tav tm="100000">
                                          <p:val>
                                            <p:strVal val="#ppt_w"/>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animEffect transition="in" filter="fade">
                                      <p:cBhvr>
                                        <p:cTn id="15" dur="1000"/>
                                        <p:tgtEl>
                                          <p:spTgt spid="9"/>
                                        </p:tgtEl>
                                      </p:cBhvr>
                                    </p:animEffect>
                                  </p:childTnLst>
                                </p:cTn>
                              </p:par>
                              <p:par>
                                <p:cTn id="16" presetID="35" presetClass="entr" presetSubtype="0" fill="hold" grpId="0" nodeType="withEffect">
                                  <p:stCondLst>
                                    <p:cond delay="60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style.rotation</p:attrName>
                                        </p:attrNameLst>
                                      </p:cBhvr>
                                      <p:tavLst>
                                        <p:tav tm="0">
                                          <p:val>
                                            <p:fltVal val="720"/>
                                          </p:val>
                                        </p:tav>
                                        <p:tav tm="100000">
                                          <p:val>
                                            <p:fltVal val="0"/>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ppt_w</p:attrName>
                                        </p:attrNameLst>
                                      </p:cBhvr>
                                      <p:tavLst>
                                        <p:tav tm="0">
                                          <p:val>
                                            <p:fltVal val="0"/>
                                          </p:val>
                                        </p:tav>
                                        <p:tav tm="100000">
                                          <p:val>
                                            <p:strVal val="#ppt_w"/>
                                          </p:val>
                                        </p:tav>
                                      </p:tavLst>
                                    </p:anim>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750" fill="hold"/>
                                        <p:tgtEl>
                                          <p:spTgt spid="5"/>
                                        </p:tgtEl>
                                        <p:attrNameLst>
                                          <p:attrName>ppt_w</p:attrName>
                                        </p:attrNameLst>
                                      </p:cBhvr>
                                      <p:tavLst>
                                        <p:tav tm="0">
                                          <p:val>
                                            <p:fltVal val="0"/>
                                          </p:val>
                                        </p:tav>
                                        <p:tav tm="100000">
                                          <p:val>
                                            <p:strVal val="#ppt_w"/>
                                          </p:val>
                                        </p:tav>
                                      </p:tavLst>
                                    </p:anim>
                                    <p:anim calcmode="lin" valueType="num">
                                      <p:cBhvr>
                                        <p:cTn id="25" dur="1750" fill="hold"/>
                                        <p:tgtEl>
                                          <p:spTgt spid="5"/>
                                        </p:tgtEl>
                                        <p:attrNameLst>
                                          <p:attrName>ppt_h</p:attrName>
                                        </p:attrNameLst>
                                      </p:cBhvr>
                                      <p:tavLst>
                                        <p:tav tm="0">
                                          <p:val>
                                            <p:fltVal val="0"/>
                                          </p:val>
                                        </p:tav>
                                        <p:tav tm="100000">
                                          <p:val>
                                            <p:strVal val="#ppt_h"/>
                                          </p:val>
                                        </p:tav>
                                      </p:tavLst>
                                    </p:anim>
                                    <p:animEffect transition="in" filter="fade">
                                      <p:cBhvr>
                                        <p:cTn id="26" dur="1750"/>
                                        <p:tgtEl>
                                          <p:spTgt spid="5"/>
                                        </p:tgtEl>
                                      </p:cBhvr>
                                    </p:animEffect>
                                  </p:childTnLst>
                                </p:cTn>
                              </p:par>
                              <p:par>
                                <p:cTn id="27" presetID="3" presetClass="emph" presetSubtype="10" accel="62000" fill="hold" grpId="1" nodeType="withEffect">
                                  <p:stCondLst>
                                    <p:cond delay="0"/>
                                  </p:stCondLst>
                                  <p:childTnLst>
                                    <p:animClr clrSpc="hsl" dir="ccw">
                                      <p:cBhvr override="childStyle">
                                        <p:cTn id="28" dur="7100" fill="hold"/>
                                        <p:tgtEl>
                                          <p:spTgt spid="10"/>
                                        </p:tgtEl>
                                        <p:attrNameLst>
                                          <p:attrName>style.color</p:attrName>
                                        </p:attrNameLst>
                                      </p:cBhvr>
                                      <p:to>
                                        <a:schemeClr val="accent2"/>
                                      </p:to>
                                    </p:animClr>
                                  </p:childTnLst>
                                </p:cTn>
                              </p:par>
                              <p:par>
                                <p:cTn id="29" presetID="22" presetClass="entr" presetSubtype="1" fill="hold"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wipe(up)">
                                      <p:cBhvr>
                                        <p:cTn id="31" dur="2300"/>
                                        <p:tgtEl>
                                          <p:spTgt spid="2"/>
                                        </p:tgtEl>
                                      </p:cBhvr>
                                    </p:animEffect>
                                  </p:childTnLst>
                                </p:cTn>
                              </p:par>
                              <p:par>
                                <p:cTn id="32" presetID="35" presetClass="entr" presetSubtype="0" fill="hold" grpId="0" nodeType="withEffect">
                                  <p:stCondLst>
                                    <p:cond delay="81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000"/>
                                        <p:tgtEl>
                                          <p:spTgt spid="12"/>
                                        </p:tgtEl>
                                      </p:cBhvr>
                                    </p:animEffect>
                                    <p:anim calcmode="lin" valueType="num">
                                      <p:cBhvr>
                                        <p:cTn id="35" dur="2000" fill="hold"/>
                                        <p:tgtEl>
                                          <p:spTgt spid="12"/>
                                        </p:tgtEl>
                                        <p:attrNameLst>
                                          <p:attrName>style.rotation</p:attrName>
                                        </p:attrNameLst>
                                      </p:cBhvr>
                                      <p:tavLst>
                                        <p:tav tm="0">
                                          <p:val>
                                            <p:fltVal val="720"/>
                                          </p:val>
                                        </p:tav>
                                        <p:tav tm="100000">
                                          <p:val>
                                            <p:fltVal val="0"/>
                                          </p:val>
                                        </p:tav>
                                      </p:tavLst>
                                    </p:anim>
                                    <p:anim calcmode="lin" valueType="num">
                                      <p:cBhvr>
                                        <p:cTn id="36" dur="2000" fill="hold"/>
                                        <p:tgtEl>
                                          <p:spTgt spid="12"/>
                                        </p:tgtEl>
                                        <p:attrNameLst>
                                          <p:attrName>ppt_h</p:attrName>
                                        </p:attrNameLst>
                                      </p:cBhvr>
                                      <p:tavLst>
                                        <p:tav tm="0">
                                          <p:val>
                                            <p:fltVal val="0"/>
                                          </p:val>
                                        </p:tav>
                                        <p:tav tm="100000">
                                          <p:val>
                                            <p:strVal val="#ppt_h"/>
                                          </p:val>
                                        </p:tav>
                                      </p:tavLst>
                                    </p:anim>
                                    <p:anim calcmode="lin" valueType="num">
                                      <p:cBhvr>
                                        <p:cTn id="37" dur="2000" fill="hold"/>
                                        <p:tgtEl>
                                          <p:spTgt spid="12"/>
                                        </p:tgtEl>
                                        <p:attrNameLst>
                                          <p:attrName>ppt_w</p:attrName>
                                        </p:attrNameLst>
                                      </p:cBhvr>
                                      <p:tavLst>
                                        <p:tav tm="0">
                                          <p:val>
                                            <p:fltVal val="0"/>
                                          </p:val>
                                        </p:tav>
                                        <p:tav tm="100000">
                                          <p:val>
                                            <p:strVal val="#ppt_w"/>
                                          </p:val>
                                        </p:tav>
                                      </p:tavLst>
                                    </p:anim>
                                  </p:childTnLst>
                                </p:cTn>
                              </p:par>
                              <p:par>
                                <p:cTn id="38" presetID="53" presetClass="entr" presetSubtype="16" fill="hold" nodeType="withEffect">
                                  <p:stCondLst>
                                    <p:cond delay="810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par>
                                <p:cTn id="43" presetID="53" presetClass="entr" presetSubtype="16" fill="hold" nodeType="withEffect">
                                  <p:stCondLst>
                                    <p:cond delay="820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par>
                                <p:cTn id="48" presetID="42" presetClass="entr" presetSubtype="0" fill="hold" nodeType="withEffect">
                                  <p:stCondLst>
                                    <p:cond delay="820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0" grpId="1"/>
      <p:bldP spid="1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a:grpSpLocks/>
          </p:cNvGrpSpPr>
          <p:nvPr/>
        </p:nvGrpSpPr>
        <p:grpSpPr bwMode="auto">
          <a:xfrm>
            <a:off x="684213" y="1905000"/>
            <a:ext cx="6985000" cy="2328863"/>
            <a:chOff x="761430" y="1976951"/>
            <a:chExt cx="6985792" cy="2328597"/>
          </a:xfrm>
        </p:grpSpPr>
        <p:pic>
          <p:nvPicPr>
            <p:cNvPr id="34831"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1430" y="1976951"/>
              <a:ext cx="6985792" cy="232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2" name="文字方塊 5"/>
            <p:cNvSpPr txBox="1">
              <a:spLocks noChangeArrowheads="1"/>
            </p:cNvSpPr>
            <p:nvPr/>
          </p:nvSpPr>
          <p:spPr bwMode="auto">
            <a:xfrm>
              <a:off x="1545387" y="2780928"/>
              <a:ext cx="8002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400" b="1" dirty="0" smtClean="0">
                  <a:solidFill>
                    <a:srgbClr val="008000"/>
                  </a:solidFill>
                  <a:latin typeface="微軟正黑體" pitchFamily="34" charset="-120"/>
                  <a:ea typeface="微軟正黑體" pitchFamily="34" charset="-120"/>
                </a:rPr>
                <a:t>技高</a:t>
              </a:r>
              <a:endParaRPr lang="zh-TW" altLang="en-US" sz="2400" b="1" dirty="0">
                <a:solidFill>
                  <a:srgbClr val="008000"/>
                </a:solidFill>
                <a:latin typeface="微軟正黑體" pitchFamily="34" charset="-120"/>
                <a:ea typeface="微軟正黑體" pitchFamily="34" charset="-120"/>
              </a:endParaRPr>
            </a:p>
            <a:p>
              <a:pPr eaLnBrk="1" hangingPunct="1">
                <a:spcBef>
                  <a:spcPct val="0"/>
                </a:spcBef>
                <a:buFontTx/>
                <a:buNone/>
              </a:pPr>
              <a:r>
                <a:rPr lang="zh-TW" altLang="en-US" sz="2400" b="1" dirty="0">
                  <a:solidFill>
                    <a:srgbClr val="008000"/>
                  </a:solidFill>
                  <a:latin typeface="微軟正黑體" pitchFamily="34" charset="-120"/>
                  <a:ea typeface="微軟正黑體" pitchFamily="34" charset="-120"/>
                </a:rPr>
                <a:t>群科</a:t>
              </a:r>
            </a:p>
          </p:txBody>
        </p:sp>
      </p:grpSp>
      <p:pic>
        <p:nvPicPr>
          <p:cNvPr id="7"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49938" y="3124200"/>
            <a:ext cx="2497137"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形箭號 7"/>
          <p:cNvSpPr/>
          <p:nvPr/>
        </p:nvSpPr>
        <p:spPr>
          <a:xfrm>
            <a:off x="1835150" y="4173538"/>
            <a:ext cx="433388" cy="431800"/>
          </a:xfrm>
          <a:prstGeom prst="chevron">
            <a:avLst/>
          </a:prstGeom>
        </p:spPr>
        <p:style>
          <a:lnRef idx="1">
            <a:schemeClr val="accent3"/>
          </a:lnRef>
          <a:fillRef idx="3">
            <a:schemeClr val="accent3"/>
          </a:fillRef>
          <a:effectRef idx="2">
            <a:schemeClr val="accent3"/>
          </a:effectRef>
          <a:fontRef idx="minor">
            <a:schemeClr val="lt1"/>
          </a:fontRef>
        </p:style>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9" name="文字方塊 8"/>
          <p:cNvSpPr txBox="1">
            <a:spLocks noChangeArrowheads="1"/>
          </p:cNvSpPr>
          <p:nvPr/>
        </p:nvSpPr>
        <p:spPr bwMode="auto">
          <a:xfrm>
            <a:off x="2274888" y="4171950"/>
            <a:ext cx="48244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000" b="1">
                <a:latin typeface="微軟正黑體" pitchFamily="34" charset="-120"/>
                <a:ea typeface="微軟正黑體" pitchFamily="34" charset="-120"/>
              </a:rPr>
              <a:t>航海科</a:t>
            </a:r>
          </a:p>
          <a:p>
            <a:pPr eaLnBrk="1" hangingPunct="1">
              <a:spcBef>
                <a:spcPct val="0"/>
              </a:spcBef>
              <a:buFontTx/>
              <a:buNone/>
            </a:pPr>
            <a:r>
              <a:rPr lang="zh-TW" altLang="en-US" sz="2000" b="1">
                <a:latin typeface="微軟正黑體" pitchFamily="34" charset="-120"/>
                <a:ea typeface="微軟正黑體" pitchFamily="34" charset="-120"/>
              </a:rPr>
              <a:t>輪機科</a:t>
            </a:r>
          </a:p>
        </p:txBody>
      </p:sp>
      <p:sp>
        <p:nvSpPr>
          <p:cNvPr id="10" name="文字方塊 9"/>
          <p:cNvSpPr txBox="1"/>
          <p:nvPr/>
        </p:nvSpPr>
        <p:spPr>
          <a:xfrm>
            <a:off x="3203848" y="2780928"/>
            <a:ext cx="1954381" cy="769441"/>
          </a:xfrm>
          <a:prstGeom prst="rect">
            <a:avLst/>
          </a:prstGeom>
          <a:noFill/>
        </p:spPr>
        <p:txBody>
          <a:bodyPr wrap="none">
            <a:spAutoFit/>
          </a:bodyPr>
          <a:lstStyle/>
          <a:p>
            <a:pPr eaLnBrk="1" fontAlgn="auto" hangingPunct="1">
              <a:spcBef>
                <a:spcPts val="0"/>
              </a:spcBef>
              <a:spcAft>
                <a:spcPts val="0"/>
              </a:spcAft>
              <a:defRPr/>
            </a:pPr>
            <a:r>
              <a:rPr lang="zh-TW" altLang="en-US" sz="4400" spc="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a:ea typeface="微軟正黑體"/>
                <a:cs typeface="微軟正黑體"/>
              </a:rPr>
              <a:t>海事群</a:t>
            </a:r>
          </a:p>
        </p:txBody>
      </p:sp>
      <p:pic>
        <p:nvPicPr>
          <p:cNvPr id="12" name="圖片 11"/>
          <p:cNvPicPr>
            <a:picLocks noChangeAspect="1"/>
          </p:cNvPicPr>
          <p:nvPr/>
        </p:nvPicPr>
        <p:blipFill rotWithShape="1">
          <a:blip r:embed="rId4">
            <a:extLst>
              <a:ext uri="{28A0092B-C50C-407E-A947-70E740481C1C}">
                <a14:useLocalDpi xmlns:a14="http://schemas.microsoft.com/office/drawing/2010/main" val="0"/>
              </a:ext>
            </a:extLst>
          </a:blip>
          <a:srcRect l="4835" t="4355" r="4137" b="16901"/>
          <a:stretch/>
        </p:blipFill>
        <p:spPr bwMode="auto">
          <a:xfrm>
            <a:off x="5186470" y="934641"/>
            <a:ext cx="3345970" cy="16302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70550" y="4400550"/>
            <a:ext cx="2768600"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群組 13"/>
          <p:cNvGrpSpPr>
            <a:grpSpLocks/>
          </p:cNvGrpSpPr>
          <p:nvPr/>
        </p:nvGrpSpPr>
        <p:grpSpPr bwMode="auto">
          <a:xfrm>
            <a:off x="2303463" y="5002213"/>
            <a:ext cx="1035050" cy="415925"/>
            <a:chOff x="3419872" y="5461549"/>
            <a:chExt cx="1035663" cy="415724"/>
          </a:xfrm>
        </p:grpSpPr>
        <p:pic>
          <p:nvPicPr>
            <p:cNvPr id="34829" name="圖片 14" descr="藝術-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19872" y="5461549"/>
              <a:ext cx="1035663" cy="415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0" name="矩形 15"/>
            <p:cNvSpPr>
              <a:spLocks noChangeArrowheads="1"/>
            </p:cNvSpPr>
            <p:nvPr/>
          </p:nvSpPr>
          <p:spPr bwMode="auto">
            <a:xfrm>
              <a:off x="3556248" y="5461549"/>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800" b="1">
                  <a:solidFill>
                    <a:schemeClr val="bg1"/>
                  </a:solidFill>
                  <a:latin typeface="微軟正黑體" pitchFamily="34" charset="-120"/>
                  <a:ea typeface="微軟正黑體" pitchFamily="34" charset="-120"/>
                </a:rPr>
                <a:t>共２科 </a:t>
              </a:r>
            </a:p>
          </p:txBody>
        </p:sp>
      </p:grpSp>
      <p:pic>
        <p:nvPicPr>
          <p:cNvPr id="7170" name="Picture 2" descr="Q:\01技職教育宣導媒材\群科簡報\視覺元素\海事群\製作\2014.03.02藝術&amp;航222船群(補).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9213" y="573088"/>
            <a:ext cx="1598612"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Q:\01技職教育宣導媒材\群科簡報\視覺元素\海事群\製作\2014.03.02藝術&amp;航船,群(補).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8438" y="1103313"/>
            <a:ext cx="1149350"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8"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03E4E248-92E3-42D8-97D8-6F67EDB7F691}" type="slidenum">
              <a:rPr lang="zh-CN" altLang="en-US" sz="1600">
                <a:solidFill>
                  <a:schemeClr val="bg1"/>
                </a:solidFill>
                <a:latin typeface="微軟正黑體" pitchFamily="34" charset="-120"/>
                <a:ea typeface="微軟正黑體" pitchFamily="34" charset="-120"/>
              </a:rPr>
              <a:pPr>
                <a:spcBef>
                  <a:spcPct val="0"/>
                </a:spcBef>
                <a:buFontTx/>
                <a:buNone/>
              </a:pPr>
              <a:t>20</a:t>
            </a:fld>
            <a:endParaRPr lang="zh-CN" altLang="en-US" sz="1600">
              <a:solidFill>
                <a:schemeClr val="bg1"/>
              </a:solidFill>
              <a:latin typeface="微軟正黑體" pitchFamily="34" charset="-120"/>
              <a:ea typeface="微軟正黑體" pitchFamily="34" charset="-120"/>
            </a:endParaRPr>
          </a:p>
        </p:txBody>
      </p:sp>
      <p:grpSp>
        <p:nvGrpSpPr>
          <p:cNvPr id="17" name="群組 16"/>
          <p:cNvGrpSpPr/>
          <p:nvPr/>
        </p:nvGrpSpPr>
        <p:grpSpPr>
          <a:xfrm>
            <a:off x="2846578" y="5243512"/>
            <a:ext cx="1851025" cy="644525"/>
            <a:chOff x="2559769" y="5441750"/>
            <a:chExt cx="1851025" cy="644525"/>
          </a:xfrm>
        </p:grpSpPr>
        <p:grpSp>
          <p:nvGrpSpPr>
            <p:cNvPr id="18" name="群組 17"/>
            <p:cNvGrpSpPr>
              <a:grpSpLocks/>
            </p:cNvGrpSpPr>
            <p:nvPr/>
          </p:nvGrpSpPr>
          <p:grpSpPr bwMode="auto">
            <a:xfrm>
              <a:off x="3059832" y="5525888"/>
              <a:ext cx="1350962" cy="533400"/>
              <a:chOff x="7218229" y="2839962"/>
              <a:chExt cx="1351237" cy="532873"/>
            </a:xfrm>
          </p:grpSpPr>
          <p:sp>
            <p:nvSpPr>
              <p:cNvPr id="20" name="圓角化同側角落矩形 19">
                <a:hlinkClick r:id="rId9" action="ppaction://hlinkfile"/>
              </p:cNvPr>
              <p:cNvSpPr/>
              <p:nvPr/>
            </p:nvSpPr>
            <p:spPr>
              <a:xfrm>
                <a:off x="7218229" y="2999592"/>
                <a:ext cx="1040831" cy="341822"/>
              </a:xfrm>
              <a:prstGeom prst="round2SameRect">
                <a:avLst/>
              </a:prstGeom>
              <a:solidFill>
                <a:srgbClr val="7030A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zh-TW" altLang="en-US" sz="1400" b="1" dirty="0">
                    <a:solidFill>
                      <a:schemeClr val="bg1"/>
                    </a:solidFill>
                    <a:latin typeface="微軟正黑體" panose="020B0604030504040204" pitchFamily="34" charset="-120"/>
                    <a:ea typeface="微軟正黑體" panose="020B0604030504040204" pitchFamily="34" charset="-120"/>
                  </a:rPr>
                  <a:t>影片連結</a:t>
                </a:r>
              </a:p>
            </p:txBody>
          </p:sp>
          <p:pic>
            <p:nvPicPr>
              <p:cNvPr id="21" name="Picture 4" descr="http://www.iconpng.com/png/windows8_icons2/film_reel.png">
                <a:hlinkClick r:id="rId10" action="ppaction://hlinkfil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36593" y="2839962"/>
                <a:ext cx="532873" cy="532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2" descr="Q:\01技職教育宣導媒材\群科簡報\視覺元素\食品群\製作\游標.png">
              <a:hlinkClick r:id="rId9" action="ppaction://hlinkfile"/>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59769" y="5441750"/>
              <a:ext cx="8413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23"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childTnLst>
                                </p:cTn>
                              </p:par>
                              <p:par>
                                <p:cTn id="15" presetID="15" presetClass="entr" presetSubtype="0" fill="hold" nodeType="withEffect">
                                  <p:stCondLst>
                                    <p:cond delay="200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7"/>
                                        </p:tgtEl>
                                        <p:attrNameLst>
                                          <p:attrName>ppt_y</p:attrName>
                                        </p:attrNameLst>
                                      </p:cBhvr>
                                      <p:tavLst>
                                        <p:tav tm="0" fmla="#ppt_y+(sin(-2*pi*(1-$))*-#ppt_x+cos(-2*pi*(1-$))*(1-#ppt_y))*(1-$)">
                                          <p:val>
                                            <p:fltVal val="0"/>
                                          </p:val>
                                        </p:tav>
                                        <p:tav tm="100000">
                                          <p:val>
                                            <p:fltVal val="1"/>
                                          </p:val>
                                        </p:tav>
                                      </p:tavLst>
                                    </p:anim>
                                  </p:childTnLst>
                                </p:cTn>
                              </p:par>
                              <p:par>
                                <p:cTn id="21" presetID="2" presetClass="entr" presetSubtype="8" fill="hold" grpId="0" nodeType="withEffect">
                                  <p:stCondLst>
                                    <p:cond delay="10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9" presetClass="entr" presetSubtype="0" fill="hold" grpId="0" nodeType="withEffect">
                                  <p:stCondLst>
                                    <p:cond delay="100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par>
                                <p:cTn id="28" presetID="10" presetClass="entr" presetSubtype="0" fill="hold" nodeType="withEffect">
                                  <p:stCondLst>
                                    <p:cond delay="1000"/>
                                  </p:stCondLst>
                                  <p:childTnLst>
                                    <p:set>
                                      <p:cBhvr>
                                        <p:cTn id="29" dur="1" fill="hold">
                                          <p:stCondLst>
                                            <p:cond delay="0"/>
                                          </p:stCondLst>
                                        </p:cTn>
                                        <p:tgtEl>
                                          <p:spTgt spid="7171"/>
                                        </p:tgtEl>
                                        <p:attrNameLst>
                                          <p:attrName>style.visibility</p:attrName>
                                        </p:attrNameLst>
                                      </p:cBhvr>
                                      <p:to>
                                        <p:strVal val="visible"/>
                                      </p:to>
                                    </p:set>
                                    <p:animEffect transition="in" filter="fade">
                                      <p:cBhvr>
                                        <p:cTn id="30" dur="500"/>
                                        <p:tgtEl>
                                          <p:spTgt spid="7171"/>
                                        </p:tgtEl>
                                      </p:cBhvr>
                                    </p:animEffect>
                                  </p:childTnLst>
                                </p:cTn>
                              </p:par>
                              <p:par>
                                <p:cTn id="31" presetID="10" presetClass="entr" presetSubtype="0" fill="hold" nodeType="withEffect">
                                  <p:stCondLst>
                                    <p:cond delay="1000"/>
                                  </p:stCondLst>
                                  <p:childTnLst>
                                    <p:set>
                                      <p:cBhvr>
                                        <p:cTn id="32" dur="1" fill="hold">
                                          <p:stCondLst>
                                            <p:cond delay="0"/>
                                          </p:stCondLst>
                                        </p:cTn>
                                        <p:tgtEl>
                                          <p:spTgt spid="7170"/>
                                        </p:tgtEl>
                                        <p:attrNameLst>
                                          <p:attrName>style.visibility</p:attrName>
                                        </p:attrNameLst>
                                      </p:cBhvr>
                                      <p:to>
                                        <p:strVal val="visible"/>
                                      </p:to>
                                    </p:set>
                                    <p:animEffect transition="in" filter="fade">
                                      <p:cBhvr>
                                        <p:cTn id="33" dur="500"/>
                                        <p:tgtEl>
                                          <p:spTgt spid="7170"/>
                                        </p:tgtEl>
                                      </p:cBhvr>
                                    </p:animEffect>
                                  </p:childTnLst>
                                </p:cTn>
                              </p:par>
                              <p:par>
                                <p:cTn id="34" presetID="42"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14" presetClass="entr" presetSubtype="10" fill="hold" nodeType="withEffect">
                                  <p:stCondLst>
                                    <p:cond delay="2000"/>
                                  </p:stCondLst>
                                  <p:childTnLst>
                                    <p:set>
                                      <p:cBhvr>
                                        <p:cTn id="40" dur="1" fill="hold">
                                          <p:stCondLst>
                                            <p:cond delay="0"/>
                                          </p:stCondLst>
                                        </p:cTn>
                                        <p:tgtEl>
                                          <p:spTgt spid="13"/>
                                        </p:tgtEl>
                                        <p:attrNameLst>
                                          <p:attrName>style.visibility</p:attrName>
                                        </p:attrNameLst>
                                      </p:cBhvr>
                                      <p:to>
                                        <p:strVal val="visible"/>
                                      </p:to>
                                    </p:set>
                                    <p:animEffect transition="in" filter="randombar(horizontal)">
                                      <p:cBhvr>
                                        <p:cTn id="41" dur="500"/>
                                        <p:tgtEl>
                                          <p:spTgt spid="13"/>
                                        </p:tgtEl>
                                      </p:cBhvr>
                                    </p:animEffect>
                                  </p:childTnLst>
                                </p:cTn>
                              </p:par>
                              <p:par>
                                <p:cTn id="42" presetID="23" presetClass="entr" presetSubtype="16" fill="hold" nodeType="withEffect">
                                  <p:stCondLst>
                                    <p:cond delay="400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childTnLst>
                                </p:cTn>
                              </p:par>
                              <p:par>
                                <p:cTn id="46" presetID="26" presetClass="entr" presetSubtype="0" fill="hold" nodeType="withEffect">
                                  <p:stCondLst>
                                    <p:cond delay="400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80">
                                          <p:stCondLst>
                                            <p:cond delay="0"/>
                                          </p:stCondLst>
                                        </p:cTn>
                                        <p:tgtEl>
                                          <p:spTgt spid="17"/>
                                        </p:tgtEl>
                                      </p:cBhvr>
                                    </p:animEffect>
                                    <p:anim calcmode="lin" valueType="num">
                                      <p:cBhvr>
                                        <p:cTn id="49"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54" dur="26">
                                          <p:stCondLst>
                                            <p:cond delay="650"/>
                                          </p:stCondLst>
                                        </p:cTn>
                                        <p:tgtEl>
                                          <p:spTgt spid="17"/>
                                        </p:tgtEl>
                                      </p:cBhvr>
                                      <p:to x="100000" y="60000"/>
                                    </p:animScale>
                                    <p:animScale>
                                      <p:cBhvr>
                                        <p:cTn id="55" dur="166" decel="50000">
                                          <p:stCondLst>
                                            <p:cond delay="676"/>
                                          </p:stCondLst>
                                        </p:cTn>
                                        <p:tgtEl>
                                          <p:spTgt spid="17"/>
                                        </p:tgtEl>
                                      </p:cBhvr>
                                      <p:to x="100000" y="100000"/>
                                    </p:animScale>
                                    <p:animScale>
                                      <p:cBhvr>
                                        <p:cTn id="56" dur="26">
                                          <p:stCondLst>
                                            <p:cond delay="1312"/>
                                          </p:stCondLst>
                                        </p:cTn>
                                        <p:tgtEl>
                                          <p:spTgt spid="17"/>
                                        </p:tgtEl>
                                      </p:cBhvr>
                                      <p:to x="100000" y="80000"/>
                                    </p:animScale>
                                    <p:animScale>
                                      <p:cBhvr>
                                        <p:cTn id="57" dur="166" decel="50000">
                                          <p:stCondLst>
                                            <p:cond delay="1338"/>
                                          </p:stCondLst>
                                        </p:cTn>
                                        <p:tgtEl>
                                          <p:spTgt spid="17"/>
                                        </p:tgtEl>
                                      </p:cBhvr>
                                      <p:to x="100000" y="100000"/>
                                    </p:animScale>
                                    <p:animScale>
                                      <p:cBhvr>
                                        <p:cTn id="58" dur="26">
                                          <p:stCondLst>
                                            <p:cond delay="1642"/>
                                          </p:stCondLst>
                                        </p:cTn>
                                        <p:tgtEl>
                                          <p:spTgt spid="17"/>
                                        </p:tgtEl>
                                      </p:cBhvr>
                                      <p:to x="100000" y="90000"/>
                                    </p:animScale>
                                    <p:animScale>
                                      <p:cBhvr>
                                        <p:cTn id="59" dur="166" decel="50000">
                                          <p:stCondLst>
                                            <p:cond delay="1668"/>
                                          </p:stCondLst>
                                        </p:cTn>
                                        <p:tgtEl>
                                          <p:spTgt spid="17"/>
                                        </p:tgtEl>
                                      </p:cBhvr>
                                      <p:to x="100000" y="100000"/>
                                    </p:animScale>
                                    <p:animScale>
                                      <p:cBhvr>
                                        <p:cTn id="60" dur="26">
                                          <p:stCondLst>
                                            <p:cond delay="1808"/>
                                          </p:stCondLst>
                                        </p:cTn>
                                        <p:tgtEl>
                                          <p:spTgt spid="17"/>
                                        </p:tgtEl>
                                      </p:cBhvr>
                                      <p:to x="100000" y="95000"/>
                                    </p:animScale>
                                    <p:animScale>
                                      <p:cBhvr>
                                        <p:cTn id="61"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a:grpSpLocks/>
          </p:cNvGrpSpPr>
          <p:nvPr/>
        </p:nvGrpSpPr>
        <p:grpSpPr bwMode="auto">
          <a:xfrm>
            <a:off x="684213" y="1905000"/>
            <a:ext cx="6985000" cy="2328863"/>
            <a:chOff x="761430" y="1976951"/>
            <a:chExt cx="6985792" cy="2328597"/>
          </a:xfrm>
        </p:grpSpPr>
        <p:pic>
          <p:nvPicPr>
            <p:cNvPr id="35855"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1430" y="1976951"/>
              <a:ext cx="6985792" cy="232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6" name="文字方塊 5"/>
            <p:cNvSpPr txBox="1">
              <a:spLocks noChangeArrowheads="1"/>
            </p:cNvSpPr>
            <p:nvPr/>
          </p:nvSpPr>
          <p:spPr bwMode="auto">
            <a:xfrm>
              <a:off x="1545387" y="2780928"/>
              <a:ext cx="8002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400" b="1" dirty="0" smtClean="0">
                  <a:solidFill>
                    <a:srgbClr val="008000"/>
                  </a:solidFill>
                  <a:latin typeface="微軟正黑體" pitchFamily="34" charset="-120"/>
                  <a:ea typeface="微軟正黑體" pitchFamily="34" charset="-120"/>
                </a:rPr>
                <a:t>技高</a:t>
              </a:r>
              <a:endParaRPr lang="zh-TW" altLang="en-US" sz="2400" b="1" dirty="0">
                <a:solidFill>
                  <a:srgbClr val="008000"/>
                </a:solidFill>
                <a:latin typeface="微軟正黑體" pitchFamily="34" charset="-120"/>
                <a:ea typeface="微軟正黑體" pitchFamily="34" charset="-120"/>
              </a:endParaRPr>
            </a:p>
            <a:p>
              <a:pPr eaLnBrk="1" hangingPunct="1">
                <a:spcBef>
                  <a:spcPct val="0"/>
                </a:spcBef>
                <a:buFontTx/>
                <a:buNone/>
              </a:pPr>
              <a:r>
                <a:rPr lang="zh-TW" altLang="en-US" sz="2400" b="1" dirty="0">
                  <a:solidFill>
                    <a:srgbClr val="008000"/>
                  </a:solidFill>
                  <a:latin typeface="微軟正黑體" pitchFamily="34" charset="-120"/>
                  <a:ea typeface="微軟正黑體" pitchFamily="34" charset="-120"/>
                </a:rPr>
                <a:t>群科</a:t>
              </a:r>
            </a:p>
          </p:txBody>
        </p:sp>
      </p:grpSp>
      <p:pic>
        <p:nvPicPr>
          <p:cNvPr id="7"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1050925"/>
            <a:ext cx="1357312"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形箭號 7"/>
          <p:cNvSpPr/>
          <p:nvPr/>
        </p:nvSpPr>
        <p:spPr>
          <a:xfrm>
            <a:off x="1835150" y="4173538"/>
            <a:ext cx="433388" cy="431800"/>
          </a:xfrm>
          <a:prstGeom prst="chevron">
            <a:avLst/>
          </a:prstGeom>
        </p:spPr>
        <p:style>
          <a:lnRef idx="1">
            <a:schemeClr val="accent3"/>
          </a:lnRef>
          <a:fillRef idx="3">
            <a:schemeClr val="accent3"/>
          </a:fillRef>
          <a:effectRef idx="2">
            <a:schemeClr val="accent3"/>
          </a:effectRef>
          <a:fontRef idx="minor">
            <a:schemeClr val="lt1"/>
          </a:fontRef>
        </p:style>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9" name="文字方塊 8"/>
          <p:cNvSpPr txBox="1">
            <a:spLocks noChangeArrowheads="1"/>
          </p:cNvSpPr>
          <p:nvPr/>
        </p:nvSpPr>
        <p:spPr bwMode="auto">
          <a:xfrm>
            <a:off x="2274888" y="4171950"/>
            <a:ext cx="48244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000" b="1">
                <a:latin typeface="微軟正黑體" pitchFamily="34" charset="-120"/>
                <a:ea typeface="微軟正黑體" pitchFamily="34" charset="-120"/>
              </a:rPr>
              <a:t>漁業科</a:t>
            </a:r>
          </a:p>
          <a:p>
            <a:pPr eaLnBrk="1" hangingPunct="1">
              <a:spcBef>
                <a:spcPct val="0"/>
              </a:spcBef>
              <a:buFontTx/>
              <a:buNone/>
            </a:pPr>
            <a:r>
              <a:rPr lang="zh-TW" altLang="en-US" sz="2000" b="1">
                <a:latin typeface="微軟正黑體" pitchFamily="34" charset="-120"/>
                <a:ea typeface="微軟正黑體" pitchFamily="34" charset="-120"/>
              </a:rPr>
              <a:t>水產養殖科</a:t>
            </a:r>
          </a:p>
        </p:txBody>
      </p:sp>
      <p:sp>
        <p:nvSpPr>
          <p:cNvPr id="10" name="文字方塊 9"/>
          <p:cNvSpPr txBox="1"/>
          <p:nvPr/>
        </p:nvSpPr>
        <p:spPr>
          <a:xfrm>
            <a:off x="3203848" y="2780928"/>
            <a:ext cx="1954381" cy="769441"/>
          </a:xfrm>
          <a:prstGeom prst="rect">
            <a:avLst/>
          </a:prstGeom>
          <a:noFill/>
        </p:spPr>
        <p:txBody>
          <a:bodyPr wrap="none">
            <a:spAutoFit/>
          </a:bodyPr>
          <a:lstStyle/>
          <a:p>
            <a:pPr eaLnBrk="1" fontAlgn="auto" hangingPunct="1">
              <a:spcBef>
                <a:spcPts val="0"/>
              </a:spcBef>
              <a:spcAft>
                <a:spcPts val="0"/>
              </a:spcAft>
              <a:defRPr/>
            </a:pPr>
            <a:r>
              <a:rPr lang="zh-TW" altLang="en-US" sz="4400" spc="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a:ea typeface="微軟正黑體"/>
                <a:cs typeface="微軟正黑體"/>
              </a:rPr>
              <a:t>水產群</a:t>
            </a:r>
          </a:p>
        </p:txBody>
      </p:sp>
      <p:pic>
        <p:nvPicPr>
          <p:cNvPr id="12" name="圖片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227013"/>
            <a:ext cx="4067175"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群組 13"/>
          <p:cNvGrpSpPr>
            <a:grpSpLocks/>
          </p:cNvGrpSpPr>
          <p:nvPr/>
        </p:nvGrpSpPr>
        <p:grpSpPr bwMode="auto">
          <a:xfrm>
            <a:off x="2303463" y="5002213"/>
            <a:ext cx="1035050" cy="415925"/>
            <a:chOff x="3419872" y="5461549"/>
            <a:chExt cx="1035663" cy="415724"/>
          </a:xfrm>
        </p:grpSpPr>
        <p:pic>
          <p:nvPicPr>
            <p:cNvPr id="35853" name="圖片 14" descr="藝術-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5461549"/>
              <a:ext cx="1035663" cy="415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4" name="矩形 15"/>
            <p:cNvSpPr>
              <a:spLocks noChangeArrowheads="1"/>
            </p:cNvSpPr>
            <p:nvPr/>
          </p:nvSpPr>
          <p:spPr bwMode="auto">
            <a:xfrm>
              <a:off x="3556248" y="5461549"/>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800" b="1">
                  <a:solidFill>
                    <a:schemeClr val="bg1"/>
                  </a:solidFill>
                  <a:latin typeface="微軟正黑體" pitchFamily="34" charset="-120"/>
                  <a:ea typeface="微軟正黑體" pitchFamily="34" charset="-120"/>
                </a:rPr>
                <a:t>共２科 </a:t>
              </a:r>
            </a:p>
          </p:txBody>
        </p:sp>
      </p:grpSp>
      <p:pic>
        <p:nvPicPr>
          <p:cNvPr id="11266" name="Picture 2" descr="Q:\01技職教育宣導媒材\群科簡報\視覺元素\水產群\製作\技職宣導圖2312翰.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188" y="3540125"/>
            <a:ext cx="1477962"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2" descr="Q:\01技職教育宣導媒材\群科簡報\視覺元素\農業群\製作\5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964752" flipH="1">
            <a:off x="563563" y="946150"/>
            <a:ext cx="12890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3" descr="Q:\01技職教育宣導媒材\群科簡報\視覺元素\農業群\製作\農212圖.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7888" y="3165475"/>
            <a:ext cx="2811462"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BDEC24D9-21BA-404F-8577-AAAEB291E5C9}" type="slidenum">
              <a:rPr lang="zh-CN" altLang="en-US" sz="1600">
                <a:solidFill>
                  <a:schemeClr val="bg1"/>
                </a:solidFill>
                <a:latin typeface="微軟正黑體" pitchFamily="34" charset="-120"/>
                <a:ea typeface="微軟正黑體" pitchFamily="34" charset="-120"/>
              </a:rPr>
              <a:pPr>
                <a:spcBef>
                  <a:spcPct val="0"/>
                </a:spcBef>
                <a:buFontTx/>
                <a:buNone/>
              </a:pPr>
              <a:t>21</a:t>
            </a:fld>
            <a:endParaRPr lang="zh-CN" altLang="en-US" sz="1600">
              <a:solidFill>
                <a:schemeClr val="bg1"/>
              </a:solidFill>
              <a:latin typeface="微軟正黑體" pitchFamily="34" charset="-120"/>
              <a:ea typeface="微軟正黑體" pitchFamily="34" charset="-120"/>
            </a:endParaRPr>
          </a:p>
        </p:txBody>
      </p:sp>
      <p:grpSp>
        <p:nvGrpSpPr>
          <p:cNvPr id="17" name="群組 16"/>
          <p:cNvGrpSpPr/>
          <p:nvPr/>
        </p:nvGrpSpPr>
        <p:grpSpPr>
          <a:xfrm>
            <a:off x="2801235" y="5267325"/>
            <a:ext cx="1851025" cy="644525"/>
            <a:chOff x="2559769" y="5441750"/>
            <a:chExt cx="1851025" cy="644525"/>
          </a:xfrm>
        </p:grpSpPr>
        <p:grpSp>
          <p:nvGrpSpPr>
            <p:cNvPr id="18" name="群組 17"/>
            <p:cNvGrpSpPr>
              <a:grpSpLocks/>
            </p:cNvGrpSpPr>
            <p:nvPr/>
          </p:nvGrpSpPr>
          <p:grpSpPr bwMode="auto">
            <a:xfrm>
              <a:off x="3059832" y="5525888"/>
              <a:ext cx="1350962" cy="533400"/>
              <a:chOff x="7218229" y="2839962"/>
              <a:chExt cx="1351237" cy="532873"/>
            </a:xfrm>
          </p:grpSpPr>
          <p:sp>
            <p:nvSpPr>
              <p:cNvPr id="20" name="圓角化同側角落矩形 19">
                <a:hlinkClick r:id="rId9" action="ppaction://hlinkfile"/>
              </p:cNvPr>
              <p:cNvSpPr/>
              <p:nvPr/>
            </p:nvSpPr>
            <p:spPr>
              <a:xfrm>
                <a:off x="7218229" y="2999592"/>
                <a:ext cx="1040831" cy="341822"/>
              </a:xfrm>
              <a:prstGeom prst="round2SameRect">
                <a:avLst/>
              </a:prstGeom>
              <a:solidFill>
                <a:srgbClr val="7030A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zh-TW" altLang="en-US" sz="1400" b="1" dirty="0">
                    <a:solidFill>
                      <a:schemeClr val="bg1"/>
                    </a:solidFill>
                    <a:latin typeface="微軟正黑體" panose="020B0604030504040204" pitchFamily="34" charset="-120"/>
                    <a:ea typeface="微軟正黑體" panose="020B0604030504040204" pitchFamily="34" charset="-120"/>
                  </a:rPr>
                  <a:t>影片連結</a:t>
                </a:r>
              </a:p>
            </p:txBody>
          </p:sp>
          <p:pic>
            <p:nvPicPr>
              <p:cNvPr id="21" name="Picture 4" descr="http://www.iconpng.com/png/windows8_icons2/film_reel.png">
                <a:hlinkClick r:id="rId10" action="ppaction://hlinkfil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36593" y="2839962"/>
                <a:ext cx="532873" cy="532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2" descr="Q:\01技職教育宣導媒材\群科簡報\視覺元素\食品群\製作\游標.png">
              <a:hlinkClick r:id="rId9" action="ppaction://hlinkfile"/>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59769" y="5441750"/>
              <a:ext cx="8413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23"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childTnLst>
                                </p:cTn>
                              </p:par>
                              <p:par>
                                <p:cTn id="15" presetID="15" presetClass="entr" presetSubtype="0" fill="hold" nodeType="withEffect">
                                  <p:stCondLst>
                                    <p:cond delay="100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7"/>
                                        </p:tgtEl>
                                        <p:attrNameLst>
                                          <p:attrName>ppt_y</p:attrName>
                                        </p:attrNameLst>
                                      </p:cBhvr>
                                      <p:tavLst>
                                        <p:tav tm="0" fmla="#ppt_y+(sin(-2*pi*(1-$))*-#ppt_x+cos(-2*pi*(1-$))*(1-#ppt_y))*(1-$)">
                                          <p:val>
                                            <p:fltVal val="0"/>
                                          </p:val>
                                        </p:tav>
                                        <p:tav tm="100000">
                                          <p:val>
                                            <p:fltVal val="1"/>
                                          </p:val>
                                        </p:tav>
                                      </p:tavLst>
                                    </p:anim>
                                  </p:childTnLst>
                                </p:cTn>
                              </p:par>
                              <p:par>
                                <p:cTn id="21" presetID="10" presetClass="entr" presetSubtype="0" fill="hold" nodeType="withEffect">
                                  <p:stCondLst>
                                    <p:cond delay="1000"/>
                                  </p:stCondLst>
                                  <p:childTnLst>
                                    <p:set>
                                      <p:cBhvr>
                                        <p:cTn id="22" dur="1" fill="hold">
                                          <p:stCondLst>
                                            <p:cond delay="0"/>
                                          </p:stCondLst>
                                        </p:cTn>
                                        <p:tgtEl>
                                          <p:spTgt spid="11266"/>
                                        </p:tgtEl>
                                        <p:attrNameLst>
                                          <p:attrName>style.visibility</p:attrName>
                                        </p:attrNameLst>
                                      </p:cBhvr>
                                      <p:to>
                                        <p:strVal val="visible"/>
                                      </p:to>
                                    </p:set>
                                    <p:animEffect transition="in" filter="fade">
                                      <p:cBhvr>
                                        <p:cTn id="23" dur="500"/>
                                        <p:tgtEl>
                                          <p:spTgt spid="11266"/>
                                        </p:tgtEl>
                                      </p:cBhvr>
                                    </p:animEffect>
                                  </p:childTnLst>
                                </p:cTn>
                              </p:par>
                              <p:par>
                                <p:cTn id="24" presetID="2" presetClass="entr" presetSubtype="8" fill="hold" grpId="0" nodeType="withEffect">
                                  <p:stCondLst>
                                    <p:cond delay="100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par>
                                <p:cTn id="28" presetID="9" presetClass="entr" presetSubtype="0" fill="hold" grpId="0" nodeType="withEffect">
                                  <p:stCondLst>
                                    <p:cond delay="100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par>
                                <p:cTn id="31" presetID="42" presetClass="entr" presetSubtype="0" fill="hold" nodeType="withEffect">
                                  <p:stCondLst>
                                    <p:cond delay="300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par>
                                <p:cTn id="36" presetID="23" presetClass="entr" presetSubtype="16" fill="hold" nodeType="withEffect">
                                  <p:stCondLst>
                                    <p:cond delay="400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childTnLst>
                                </p:cTn>
                              </p:par>
                              <p:par>
                                <p:cTn id="40" presetID="26" presetClass="entr" presetSubtype="0" fill="hold" nodeType="withEffect">
                                  <p:stCondLst>
                                    <p:cond delay="400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80">
                                          <p:stCondLst>
                                            <p:cond delay="0"/>
                                          </p:stCondLst>
                                        </p:cTn>
                                        <p:tgtEl>
                                          <p:spTgt spid="17"/>
                                        </p:tgtEl>
                                      </p:cBhvr>
                                    </p:animEffect>
                                    <p:anim calcmode="lin" valueType="num">
                                      <p:cBhvr>
                                        <p:cTn id="4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48" dur="26">
                                          <p:stCondLst>
                                            <p:cond delay="650"/>
                                          </p:stCondLst>
                                        </p:cTn>
                                        <p:tgtEl>
                                          <p:spTgt spid="17"/>
                                        </p:tgtEl>
                                      </p:cBhvr>
                                      <p:to x="100000" y="60000"/>
                                    </p:animScale>
                                    <p:animScale>
                                      <p:cBhvr>
                                        <p:cTn id="49" dur="166" decel="50000">
                                          <p:stCondLst>
                                            <p:cond delay="676"/>
                                          </p:stCondLst>
                                        </p:cTn>
                                        <p:tgtEl>
                                          <p:spTgt spid="17"/>
                                        </p:tgtEl>
                                      </p:cBhvr>
                                      <p:to x="100000" y="100000"/>
                                    </p:animScale>
                                    <p:animScale>
                                      <p:cBhvr>
                                        <p:cTn id="50" dur="26">
                                          <p:stCondLst>
                                            <p:cond delay="1312"/>
                                          </p:stCondLst>
                                        </p:cTn>
                                        <p:tgtEl>
                                          <p:spTgt spid="17"/>
                                        </p:tgtEl>
                                      </p:cBhvr>
                                      <p:to x="100000" y="80000"/>
                                    </p:animScale>
                                    <p:animScale>
                                      <p:cBhvr>
                                        <p:cTn id="51" dur="166" decel="50000">
                                          <p:stCondLst>
                                            <p:cond delay="1338"/>
                                          </p:stCondLst>
                                        </p:cTn>
                                        <p:tgtEl>
                                          <p:spTgt spid="17"/>
                                        </p:tgtEl>
                                      </p:cBhvr>
                                      <p:to x="100000" y="100000"/>
                                    </p:animScale>
                                    <p:animScale>
                                      <p:cBhvr>
                                        <p:cTn id="52" dur="26">
                                          <p:stCondLst>
                                            <p:cond delay="1642"/>
                                          </p:stCondLst>
                                        </p:cTn>
                                        <p:tgtEl>
                                          <p:spTgt spid="17"/>
                                        </p:tgtEl>
                                      </p:cBhvr>
                                      <p:to x="100000" y="90000"/>
                                    </p:animScale>
                                    <p:animScale>
                                      <p:cBhvr>
                                        <p:cTn id="53" dur="166" decel="50000">
                                          <p:stCondLst>
                                            <p:cond delay="1668"/>
                                          </p:stCondLst>
                                        </p:cTn>
                                        <p:tgtEl>
                                          <p:spTgt spid="17"/>
                                        </p:tgtEl>
                                      </p:cBhvr>
                                      <p:to x="100000" y="100000"/>
                                    </p:animScale>
                                    <p:animScale>
                                      <p:cBhvr>
                                        <p:cTn id="54" dur="26">
                                          <p:stCondLst>
                                            <p:cond delay="1808"/>
                                          </p:stCondLst>
                                        </p:cTn>
                                        <p:tgtEl>
                                          <p:spTgt spid="17"/>
                                        </p:tgtEl>
                                      </p:cBhvr>
                                      <p:to x="100000" y="95000"/>
                                    </p:animScale>
                                    <p:animScale>
                                      <p:cBhvr>
                                        <p:cTn id="55"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a:grpSpLocks/>
          </p:cNvGrpSpPr>
          <p:nvPr/>
        </p:nvGrpSpPr>
        <p:grpSpPr bwMode="auto">
          <a:xfrm>
            <a:off x="684213" y="1905000"/>
            <a:ext cx="6985000" cy="2328863"/>
            <a:chOff x="761430" y="1976951"/>
            <a:chExt cx="6985792" cy="2328597"/>
          </a:xfrm>
        </p:grpSpPr>
        <p:pic>
          <p:nvPicPr>
            <p:cNvPr id="36879"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1430" y="1976951"/>
              <a:ext cx="6985792" cy="232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0" name="文字方塊 5"/>
            <p:cNvSpPr txBox="1">
              <a:spLocks noChangeArrowheads="1"/>
            </p:cNvSpPr>
            <p:nvPr/>
          </p:nvSpPr>
          <p:spPr bwMode="auto">
            <a:xfrm>
              <a:off x="1545387" y="2780928"/>
              <a:ext cx="8002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400" b="1" dirty="0" smtClean="0">
                  <a:solidFill>
                    <a:srgbClr val="008000"/>
                  </a:solidFill>
                  <a:latin typeface="微軟正黑體" pitchFamily="34" charset="-120"/>
                  <a:ea typeface="微軟正黑體" pitchFamily="34" charset="-120"/>
                </a:rPr>
                <a:t>技高</a:t>
              </a:r>
              <a:endParaRPr lang="zh-TW" altLang="en-US" sz="2400" b="1" dirty="0">
                <a:solidFill>
                  <a:srgbClr val="008000"/>
                </a:solidFill>
                <a:latin typeface="微軟正黑體" pitchFamily="34" charset="-120"/>
                <a:ea typeface="微軟正黑體" pitchFamily="34" charset="-120"/>
              </a:endParaRPr>
            </a:p>
            <a:p>
              <a:pPr eaLnBrk="1" hangingPunct="1">
                <a:spcBef>
                  <a:spcPct val="0"/>
                </a:spcBef>
                <a:buFontTx/>
                <a:buNone/>
              </a:pPr>
              <a:r>
                <a:rPr lang="zh-TW" altLang="en-US" sz="2400" b="1" dirty="0">
                  <a:solidFill>
                    <a:srgbClr val="008000"/>
                  </a:solidFill>
                  <a:latin typeface="微軟正黑體" pitchFamily="34" charset="-120"/>
                  <a:ea typeface="微軟正黑體" pitchFamily="34" charset="-120"/>
                </a:rPr>
                <a:t>群科</a:t>
              </a:r>
            </a:p>
          </p:txBody>
        </p:sp>
      </p:grpSp>
      <p:pic>
        <p:nvPicPr>
          <p:cNvPr id="7"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0625" y="698500"/>
            <a:ext cx="14874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形箭號 7"/>
          <p:cNvSpPr/>
          <p:nvPr/>
        </p:nvSpPr>
        <p:spPr>
          <a:xfrm>
            <a:off x="1835150" y="4173538"/>
            <a:ext cx="433388" cy="431800"/>
          </a:xfrm>
          <a:prstGeom prst="chevron">
            <a:avLst/>
          </a:prstGeom>
        </p:spPr>
        <p:style>
          <a:lnRef idx="1">
            <a:schemeClr val="accent3"/>
          </a:lnRef>
          <a:fillRef idx="3">
            <a:schemeClr val="accent3"/>
          </a:fillRef>
          <a:effectRef idx="2">
            <a:schemeClr val="accent3"/>
          </a:effectRef>
          <a:fontRef idx="minor">
            <a:schemeClr val="lt1"/>
          </a:fontRef>
        </p:style>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9" name="文字方塊 8"/>
          <p:cNvSpPr txBox="1">
            <a:spLocks noChangeArrowheads="1"/>
          </p:cNvSpPr>
          <p:nvPr/>
        </p:nvSpPr>
        <p:spPr bwMode="auto">
          <a:xfrm>
            <a:off x="2274888" y="4171950"/>
            <a:ext cx="6329362"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lnSpc>
                <a:spcPct val="120000"/>
              </a:lnSpc>
              <a:spcBef>
                <a:spcPct val="0"/>
              </a:spcBef>
              <a:buFontTx/>
              <a:buNone/>
            </a:pPr>
            <a:r>
              <a:rPr lang="zh-TW" altLang="en-US" sz="1800" b="1">
                <a:latin typeface="微軟正黑體" pitchFamily="34" charset="-120"/>
                <a:ea typeface="微軟正黑體" pitchFamily="34" charset="-120"/>
              </a:rPr>
              <a:t>影劇科　舞蹈科　美術科　戲劇科</a:t>
            </a:r>
            <a:endParaRPr lang="en-US" altLang="zh-TW" sz="1800" b="1">
              <a:latin typeface="微軟正黑體" pitchFamily="34" charset="-120"/>
              <a:ea typeface="微軟正黑體" pitchFamily="34" charset="-120"/>
            </a:endParaRPr>
          </a:p>
          <a:p>
            <a:pPr eaLnBrk="1" hangingPunct="1">
              <a:lnSpc>
                <a:spcPct val="120000"/>
              </a:lnSpc>
              <a:spcBef>
                <a:spcPct val="0"/>
              </a:spcBef>
              <a:buFontTx/>
              <a:buNone/>
            </a:pPr>
            <a:r>
              <a:rPr lang="zh-TW" altLang="en-US" sz="1800" b="1">
                <a:latin typeface="微軟正黑體" pitchFamily="34" charset="-120"/>
                <a:ea typeface="微軟正黑體" pitchFamily="34" charset="-120"/>
              </a:rPr>
              <a:t>電視電影科　大眾傳播組　時尚工藝科</a:t>
            </a:r>
          </a:p>
          <a:p>
            <a:pPr eaLnBrk="1" hangingPunct="1">
              <a:lnSpc>
                <a:spcPct val="120000"/>
              </a:lnSpc>
              <a:spcBef>
                <a:spcPct val="0"/>
              </a:spcBef>
              <a:buFontTx/>
              <a:buNone/>
            </a:pPr>
            <a:r>
              <a:rPr lang="zh-TW" altLang="en-US" sz="1800" b="1">
                <a:latin typeface="微軟正黑體" pitchFamily="34" charset="-120"/>
                <a:ea typeface="微軟正黑體" pitchFamily="34" charset="-120"/>
              </a:rPr>
              <a:t>表演藝術科　劇場藝術科　多媒體動畫科</a:t>
            </a:r>
            <a:endParaRPr lang="en-US" altLang="zh-TW" sz="1800" b="1">
              <a:latin typeface="微軟正黑體" pitchFamily="34" charset="-120"/>
              <a:ea typeface="微軟正黑體" pitchFamily="34" charset="-120"/>
            </a:endParaRPr>
          </a:p>
          <a:p>
            <a:pPr eaLnBrk="1" hangingPunct="1">
              <a:lnSpc>
                <a:spcPct val="120000"/>
              </a:lnSpc>
              <a:spcBef>
                <a:spcPct val="0"/>
              </a:spcBef>
              <a:buFontTx/>
              <a:buNone/>
            </a:pPr>
            <a:r>
              <a:rPr lang="zh-TW" altLang="en-US" sz="1800" b="1">
                <a:latin typeface="微軟正黑體" pitchFamily="34" charset="-120"/>
                <a:ea typeface="微軟正黑體" pitchFamily="34" charset="-120"/>
              </a:rPr>
              <a:t>音樂科</a:t>
            </a:r>
            <a:r>
              <a:rPr lang="en-US" altLang="zh-TW" sz="1800" b="1">
                <a:latin typeface="微軟正黑體" pitchFamily="34" charset="-120"/>
                <a:ea typeface="微軟正黑體" pitchFamily="34" charset="-120"/>
              </a:rPr>
              <a:t>   </a:t>
            </a:r>
            <a:r>
              <a:rPr lang="zh-TW" altLang="en-US" sz="1800" b="1">
                <a:latin typeface="微軟正黑體" pitchFamily="34" charset="-120"/>
                <a:ea typeface="微軟正黑體" pitchFamily="34" charset="-120"/>
              </a:rPr>
              <a:t>國樂科</a:t>
            </a:r>
          </a:p>
        </p:txBody>
      </p:sp>
      <p:sp>
        <p:nvSpPr>
          <p:cNvPr id="10" name="文字方塊 9"/>
          <p:cNvSpPr txBox="1"/>
          <p:nvPr/>
        </p:nvSpPr>
        <p:spPr>
          <a:xfrm>
            <a:off x="3203848" y="2780928"/>
            <a:ext cx="1954381" cy="769441"/>
          </a:xfrm>
          <a:prstGeom prst="rect">
            <a:avLst/>
          </a:prstGeom>
          <a:noFill/>
        </p:spPr>
        <p:txBody>
          <a:bodyPr wrap="none">
            <a:spAutoFit/>
          </a:bodyPr>
          <a:lstStyle/>
          <a:p>
            <a:pPr eaLnBrk="1" fontAlgn="auto" hangingPunct="1">
              <a:spcBef>
                <a:spcPts val="0"/>
              </a:spcBef>
              <a:spcAft>
                <a:spcPts val="0"/>
              </a:spcAft>
              <a:defRPr/>
            </a:pPr>
            <a:r>
              <a:rPr lang="zh-TW" altLang="en-US" sz="4400" spc="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a:ea typeface="微軟正黑體"/>
                <a:cs typeface="微軟正黑體"/>
              </a:rPr>
              <a:t>藝術群</a:t>
            </a:r>
          </a:p>
        </p:txBody>
      </p:sp>
      <p:pic>
        <p:nvPicPr>
          <p:cNvPr id="12" name="圖片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1052513"/>
            <a:ext cx="3175000"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2138" y="4724400"/>
            <a:ext cx="175101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群組 13"/>
          <p:cNvGrpSpPr>
            <a:grpSpLocks/>
          </p:cNvGrpSpPr>
          <p:nvPr/>
        </p:nvGrpSpPr>
        <p:grpSpPr bwMode="auto">
          <a:xfrm>
            <a:off x="2274888" y="5589588"/>
            <a:ext cx="1458912" cy="415925"/>
            <a:chOff x="3419872" y="5461549"/>
            <a:chExt cx="1458681" cy="415724"/>
          </a:xfrm>
        </p:grpSpPr>
        <p:pic>
          <p:nvPicPr>
            <p:cNvPr id="36877" name="圖片 14" descr="藝術-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19872" y="5461549"/>
              <a:ext cx="1458681" cy="415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8" name="矩形 15"/>
            <p:cNvSpPr>
              <a:spLocks noChangeArrowheads="1"/>
            </p:cNvSpPr>
            <p:nvPr/>
          </p:nvSpPr>
          <p:spPr bwMode="auto">
            <a:xfrm>
              <a:off x="3671697" y="5461549"/>
              <a:ext cx="9156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800" b="1" dirty="0">
                  <a:solidFill>
                    <a:schemeClr val="bg1"/>
                  </a:solidFill>
                  <a:latin typeface="微軟正黑體" pitchFamily="34" charset="-120"/>
                  <a:ea typeface="微軟正黑體" pitchFamily="34" charset="-120"/>
                </a:rPr>
                <a:t>共</a:t>
              </a:r>
              <a:r>
                <a:rPr lang="en-US" altLang="zh-TW" sz="1800" b="1" dirty="0">
                  <a:solidFill>
                    <a:schemeClr val="bg1"/>
                  </a:solidFill>
                  <a:latin typeface="微軟正黑體" pitchFamily="34" charset="-120"/>
                  <a:ea typeface="微軟正黑體" pitchFamily="34" charset="-120"/>
                </a:rPr>
                <a:t>12</a:t>
              </a:r>
              <a:r>
                <a:rPr lang="zh-TW" altLang="en-US" sz="1800" b="1" dirty="0">
                  <a:solidFill>
                    <a:schemeClr val="bg1"/>
                  </a:solidFill>
                  <a:latin typeface="微軟正黑體" pitchFamily="34" charset="-120"/>
                  <a:ea typeface="微軟正黑體" pitchFamily="34" charset="-120"/>
                </a:rPr>
                <a:t>科 </a:t>
              </a:r>
            </a:p>
          </p:txBody>
        </p:sp>
      </p:grpSp>
      <p:pic>
        <p:nvPicPr>
          <p:cNvPr id="12290" name="Picture 2" descr="Q:\01技職教育宣導媒材\群科簡報\視覺元素\藝術群\製作\103454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0363" y="1546225"/>
            <a:ext cx="1189037"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Q:\01技職教育宣導媒材\群科簡報\視覺元素\藝術群\製作\123123).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9713" y="1485900"/>
            <a:ext cx="1500187"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6"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0C35E39B-B6B5-45E7-B47D-E23F60297499}" type="slidenum">
              <a:rPr lang="zh-CN" altLang="en-US" sz="1600">
                <a:solidFill>
                  <a:schemeClr val="bg1"/>
                </a:solidFill>
                <a:latin typeface="微軟正黑體" pitchFamily="34" charset="-120"/>
                <a:ea typeface="微軟正黑體" pitchFamily="34" charset="-120"/>
              </a:rPr>
              <a:pPr>
                <a:spcBef>
                  <a:spcPct val="0"/>
                </a:spcBef>
                <a:buFontTx/>
                <a:buNone/>
              </a:pPr>
              <a:t>22</a:t>
            </a:fld>
            <a:endParaRPr lang="zh-CN" altLang="en-US" sz="1600">
              <a:solidFill>
                <a:schemeClr val="bg1"/>
              </a:solidFill>
              <a:latin typeface="微軟正黑體" pitchFamily="34" charset="-120"/>
              <a:ea typeface="微軟正黑體" pitchFamily="34" charset="-120"/>
            </a:endParaRPr>
          </a:p>
        </p:txBody>
      </p:sp>
      <p:grpSp>
        <p:nvGrpSpPr>
          <p:cNvPr id="17" name="群組 16"/>
          <p:cNvGrpSpPr/>
          <p:nvPr/>
        </p:nvGrpSpPr>
        <p:grpSpPr>
          <a:xfrm>
            <a:off x="3124200" y="5764012"/>
            <a:ext cx="1851025" cy="644525"/>
            <a:chOff x="2559769" y="5441750"/>
            <a:chExt cx="1851025" cy="644525"/>
          </a:xfrm>
        </p:grpSpPr>
        <p:grpSp>
          <p:nvGrpSpPr>
            <p:cNvPr id="18" name="群組 17"/>
            <p:cNvGrpSpPr>
              <a:grpSpLocks/>
            </p:cNvGrpSpPr>
            <p:nvPr/>
          </p:nvGrpSpPr>
          <p:grpSpPr bwMode="auto">
            <a:xfrm>
              <a:off x="3059832" y="5525888"/>
              <a:ext cx="1350962" cy="533400"/>
              <a:chOff x="7218229" y="2839962"/>
              <a:chExt cx="1351237" cy="532873"/>
            </a:xfrm>
          </p:grpSpPr>
          <p:sp>
            <p:nvSpPr>
              <p:cNvPr id="20" name="圓角化同側角落矩形 19">
                <a:hlinkClick r:id="rId9" action="ppaction://hlinkfile"/>
              </p:cNvPr>
              <p:cNvSpPr/>
              <p:nvPr/>
            </p:nvSpPr>
            <p:spPr>
              <a:xfrm>
                <a:off x="7218229" y="2999592"/>
                <a:ext cx="1040831" cy="341822"/>
              </a:xfrm>
              <a:prstGeom prst="round2SameRect">
                <a:avLst/>
              </a:prstGeom>
              <a:solidFill>
                <a:srgbClr val="7030A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zh-TW" altLang="en-US" sz="1400" b="1" dirty="0">
                    <a:solidFill>
                      <a:schemeClr val="bg1"/>
                    </a:solidFill>
                    <a:latin typeface="微軟正黑體" panose="020B0604030504040204" pitchFamily="34" charset="-120"/>
                    <a:ea typeface="微軟正黑體" panose="020B0604030504040204" pitchFamily="34" charset="-120"/>
                  </a:rPr>
                  <a:t>影片連結</a:t>
                </a:r>
              </a:p>
            </p:txBody>
          </p:sp>
          <p:pic>
            <p:nvPicPr>
              <p:cNvPr id="21" name="Picture 4" descr="http://www.iconpng.com/png/windows8_icons2/film_reel.png">
                <a:hlinkClick r:id="rId10" action="ppaction://hlinkfil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36593" y="2839962"/>
                <a:ext cx="532873" cy="532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2" descr="Q:\01技職教育宣導媒材\群科簡報\視覺元素\食品群\製作\游標.png">
              <a:hlinkClick r:id="rId9" action="ppaction://hlinkfile"/>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59769" y="5441750"/>
              <a:ext cx="8413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23"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childTnLst>
                                </p:cTn>
                              </p:par>
                              <p:par>
                                <p:cTn id="15" presetID="1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7"/>
                                        </p:tgtEl>
                                        <p:attrNameLst>
                                          <p:attrName>ppt_y</p:attrName>
                                        </p:attrNameLst>
                                      </p:cBhvr>
                                      <p:tavLst>
                                        <p:tav tm="0" fmla="#ppt_y+(sin(-2*pi*(1-$))*-#ppt_x+cos(-2*pi*(1-$))*(1-#ppt_y))*(1-$)">
                                          <p:val>
                                            <p:fltVal val="0"/>
                                          </p:val>
                                        </p:tav>
                                        <p:tav tm="100000">
                                          <p:val>
                                            <p:fltVal val="1"/>
                                          </p:val>
                                        </p:tav>
                                      </p:tavLst>
                                    </p:anim>
                                  </p:childTnLst>
                                </p:cTn>
                              </p:par>
                              <p:par>
                                <p:cTn id="21" presetID="10" presetClass="entr" presetSubtype="0" fill="hold" nodeType="withEffect">
                                  <p:stCondLst>
                                    <p:cond delay="0"/>
                                  </p:stCondLst>
                                  <p:childTnLst>
                                    <p:set>
                                      <p:cBhvr>
                                        <p:cTn id="22" dur="1" fill="hold">
                                          <p:stCondLst>
                                            <p:cond delay="0"/>
                                          </p:stCondLst>
                                        </p:cTn>
                                        <p:tgtEl>
                                          <p:spTgt spid="12291"/>
                                        </p:tgtEl>
                                        <p:attrNameLst>
                                          <p:attrName>style.visibility</p:attrName>
                                        </p:attrNameLst>
                                      </p:cBhvr>
                                      <p:to>
                                        <p:strVal val="visible"/>
                                      </p:to>
                                    </p:set>
                                    <p:animEffect transition="in" filter="fade">
                                      <p:cBhvr>
                                        <p:cTn id="23" dur="500"/>
                                        <p:tgtEl>
                                          <p:spTgt spid="12291"/>
                                        </p:tgtEl>
                                      </p:cBhvr>
                                    </p:animEffect>
                                  </p:childTnLst>
                                </p:cTn>
                              </p:par>
                              <p:par>
                                <p:cTn id="24" presetID="10" presetClass="entr" presetSubtype="0" fill="hold" nodeType="withEffect">
                                  <p:stCondLst>
                                    <p:cond delay="0"/>
                                  </p:stCondLst>
                                  <p:childTnLst>
                                    <p:set>
                                      <p:cBhvr>
                                        <p:cTn id="25" dur="1" fill="hold">
                                          <p:stCondLst>
                                            <p:cond delay="0"/>
                                          </p:stCondLst>
                                        </p:cTn>
                                        <p:tgtEl>
                                          <p:spTgt spid="12290"/>
                                        </p:tgtEl>
                                        <p:attrNameLst>
                                          <p:attrName>style.visibility</p:attrName>
                                        </p:attrNameLst>
                                      </p:cBhvr>
                                      <p:to>
                                        <p:strVal val="visible"/>
                                      </p:to>
                                    </p:set>
                                    <p:animEffect transition="in" filter="fade">
                                      <p:cBhvr>
                                        <p:cTn id="26" dur="500"/>
                                        <p:tgtEl>
                                          <p:spTgt spid="12290"/>
                                        </p:tgtEl>
                                      </p:cBhvr>
                                    </p:animEffect>
                                  </p:childTnLst>
                                </p:cTn>
                              </p:par>
                              <p:par>
                                <p:cTn id="27" presetID="2" presetClass="entr" presetSubtype="8" fill="hold" grpId="0" nodeType="withEffect">
                                  <p:stCondLst>
                                    <p:cond delay="100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par>
                                <p:cTn id="31" presetID="9" presetClass="entr" presetSubtype="0" fill="hold" grpId="0" nodeType="withEffect">
                                  <p:stCondLst>
                                    <p:cond delay="100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par>
                                <p:cTn id="34" presetID="42" presetClass="entr" presetSubtype="0" fill="hold" nodeType="withEffect">
                                  <p:stCondLst>
                                    <p:cond delay="20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14" presetClass="entr" presetSubtype="10"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par>
                          <p:cTn id="43" fill="hold">
                            <p:stCondLst>
                              <p:cond delay="3500"/>
                            </p:stCondLst>
                            <p:childTnLst>
                              <p:par>
                                <p:cTn id="44" presetID="23" presetClass="entr" presetSubtype="16"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childTnLst>
                                </p:cTn>
                              </p:par>
                              <p:par>
                                <p:cTn id="48" presetID="26"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down)">
                                      <p:cBhvr>
                                        <p:cTn id="50" dur="580">
                                          <p:stCondLst>
                                            <p:cond delay="0"/>
                                          </p:stCondLst>
                                        </p:cTn>
                                        <p:tgtEl>
                                          <p:spTgt spid="17"/>
                                        </p:tgtEl>
                                      </p:cBhvr>
                                    </p:animEffect>
                                    <p:anim calcmode="lin" valueType="num">
                                      <p:cBhvr>
                                        <p:cTn id="51"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56" dur="26">
                                          <p:stCondLst>
                                            <p:cond delay="650"/>
                                          </p:stCondLst>
                                        </p:cTn>
                                        <p:tgtEl>
                                          <p:spTgt spid="17"/>
                                        </p:tgtEl>
                                      </p:cBhvr>
                                      <p:to x="100000" y="60000"/>
                                    </p:animScale>
                                    <p:animScale>
                                      <p:cBhvr>
                                        <p:cTn id="57" dur="166" decel="50000">
                                          <p:stCondLst>
                                            <p:cond delay="676"/>
                                          </p:stCondLst>
                                        </p:cTn>
                                        <p:tgtEl>
                                          <p:spTgt spid="17"/>
                                        </p:tgtEl>
                                      </p:cBhvr>
                                      <p:to x="100000" y="100000"/>
                                    </p:animScale>
                                    <p:animScale>
                                      <p:cBhvr>
                                        <p:cTn id="58" dur="26">
                                          <p:stCondLst>
                                            <p:cond delay="1312"/>
                                          </p:stCondLst>
                                        </p:cTn>
                                        <p:tgtEl>
                                          <p:spTgt spid="17"/>
                                        </p:tgtEl>
                                      </p:cBhvr>
                                      <p:to x="100000" y="80000"/>
                                    </p:animScale>
                                    <p:animScale>
                                      <p:cBhvr>
                                        <p:cTn id="59" dur="166" decel="50000">
                                          <p:stCondLst>
                                            <p:cond delay="1338"/>
                                          </p:stCondLst>
                                        </p:cTn>
                                        <p:tgtEl>
                                          <p:spTgt spid="17"/>
                                        </p:tgtEl>
                                      </p:cBhvr>
                                      <p:to x="100000" y="100000"/>
                                    </p:animScale>
                                    <p:animScale>
                                      <p:cBhvr>
                                        <p:cTn id="60" dur="26">
                                          <p:stCondLst>
                                            <p:cond delay="1642"/>
                                          </p:stCondLst>
                                        </p:cTn>
                                        <p:tgtEl>
                                          <p:spTgt spid="17"/>
                                        </p:tgtEl>
                                      </p:cBhvr>
                                      <p:to x="100000" y="90000"/>
                                    </p:animScale>
                                    <p:animScale>
                                      <p:cBhvr>
                                        <p:cTn id="61" dur="166" decel="50000">
                                          <p:stCondLst>
                                            <p:cond delay="1668"/>
                                          </p:stCondLst>
                                        </p:cTn>
                                        <p:tgtEl>
                                          <p:spTgt spid="17"/>
                                        </p:tgtEl>
                                      </p:cBhvr>
                                      <p:to x="100000" y="100000"/>
                                    </p:animScale>
                                    <p:animScale>
                                      <p:cBhvr>
                                        <p:cTn id="62" dur="26">
                                          <p:stCondLst>
                                            <p:cond delay="1808"/>
                                          </p:stCondLst>
                                        </p:cTn>
                                        <p:tgtEl>
                                          <p:spTgt spid="17"/>
                                        </p:tgtEl>
                                      </p:cBhvr>
                                      <p:to x="100000" y="95000"/>
                                    </p:animScale>
                                    <p:animScale>
                                      <p:cBhvr>
                                        <p:cTn id="63"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412875"/>
            <a:ext cx="203517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00763" y="2216150"/>
            <a:ext cx="1233487"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1763" y="2216150"/>
            <a:ext cx="121602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19475" y="2216150"/>
            <a:ext cx="1290638"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38625" y="2205038"/>
            <a:ext cx="1290638"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8"/>
          <p:cNvSpPr txBox="1"/>
          <p:nvPr/>
        </p:nvSpPr>
        <p:spPr>
          <a:xfrm>
            <a:off x="1593850" y="2060575"/>
            <a:ext cx="2160588" cy="708025"/>
          </a:xfrm>
          <a:prstGeom prst="rect">
            <a:avLst/>
          </a:prstGeom>
          <a:noFill/>
        </p:spPr>
        <p:txBody>
          <a:bodyPr>
            <a:spAutoFit/>
          </a:bodyPr>
          <a:lstStyle/>
          <a:p>
            <a:pPr eaLnBrk="1" fontAlgn="auto" hangingPunct="1">
              <a:spcBef>
                <a:spcPts val="0"/>
              </a:spcBef>
              <a:spcAft>
                <a:spcPts val="0"/>
              </a:spcAft>
              <a:defRPr/>
            </a:pPr>
            <a:r>
              <a:rPr lang="zh-TW" altLang="en-US" sz="4000" b="1" spc="600" dirty="0">
                <a:solidFill>
                  <a:srgbClr val="FFFF00"/>
                </a:solidFill>
                <a:latin typeface="微軟正黑體"/>
                <a:ea typeface="微軟正黑體"/>
                <a:cs typeface="微軟正黑體"/>
              </a:rPr>
              <a:t>五專</a:t>
            </a:r>
          </a:p>
        </p:txBody>
      </p:sp>
      <p:sp>
        <p:nvSpPr>
          <p:cNvPr id="10" name="文字方塊 9"/>
          <p:cNvSpPr txBox="1">
            <a:spLocks noChangeArrowheads="1"/>
          </p:cNvSpPr>
          <p:nvPr/>
        </p:nvSpPr>
        <p:spPr bwMode="auto">
          <a:xfrm>
            <a:off x="1042988" y="3978275"/>
            <a:ext cx="45275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r" eaLnBrk="1" hangingPunct="1">
              <a:lnSpc>
                <a:spcPct val="150000"/>
              </a:lnSpc>
              <a:spcBef>
                <a:spcPct val="0"/>
              </a:spcBef>
              <a:buFontTx/>
              <a:buNone/>
            </a:pPr>
            <a:r>
              <a:rPr kumimoji="0" lang="zh-TW" altLang="en-US" b="1">
                <a:solidFill>
                  <a:srgbClr val="C00000"/>
                </a:solidFill>
                <a:latin typeface="微軟正黑體" pitchFamily="34" charset="-120"/>
                <a:ea typeface="微軟正黑體" pitchFamily="34" charset="-120"/>
              </a:rPr>
              <a:t>有非常多元的選擇</a:t>
            </a:r>
            <a:r>
              <a:rPr kumimoji="0" lang="en-US" altLang="zh-TW" b="1">
                <a:solidFill>
                  <a:srgbClr val="C00000"/>
                </a:solidFill>
                <a:latin typeface="微軟正黑體" pitchFamily="34" charset="-120"/>
                <a:ea typeface="微軟正黑體" pitchFamily="34" charset="-120"/>
              </a:rPr>
              <a:t>!</a:t>
            </a:r>
            <a:endParaRPr lang="zh-TW" altLang="en-US" b="1">
              <a:solidFill>
                <a:srgbClr val="C00000"/>
              </a:solidFill>
              <a:latin typeface="微軟正黑體" pitchFamily="34" charset="-120"/>
              <a:ea typeface="微軟正黑體" pitchFamily="34" charset="-120"/>
            </a:endParaRPr>
          </a:p>
        </p:txBody>
      </p:sp>
      <p:pic>
        <p:nvPicPr>
          <p:cNvPr id="2" name="圖片 1"/>
          <p:cNvPicPr>
            <a:picLocks noChangeAspect="1"/>
          </p:cNvPicPr>
          <p:nvPr/>
        </p:nvPicPr>
        <p:blipFill>
          <a:blip r:embed="rId7">
            <a:grayscl/>
            <a:biLevel thresh="50000"/>
            <a:extLst>
              <a:ext uri="{28A0092B-C50C-407E-A947-70E740481C1C}">
                <a14:useLocalDpi xmlns:a14="http://schemas.microsoft.com/office/drawing/2010/main" val="0"/>
              </a:ext>
            </a:extLst>
          </a:blip>
          <a:srcRect/>
          <a:stretch>
            <a:fillRect/>
          </a:stretch>
        </p:blipFill>
        <p:spPr bwMode="auto">
          <a:xfrm>
            <a:off x="7235825" y="3352800"/>
            <a:ext cx="1538288"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27763" y="3352800"/>
            <a:ext cx="1538287"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35825" y="3352800"/>
            <a:ext cx="1538288"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0" name="投影片編號版面配置區 1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2405747E-643E-4B00-88AE-0727A6C258C7}" type="slidenum">
              <a:rPr lang="zh-CN" altLang="en-US" sz="1600">
                <a:solidFill>
                  <a:schemeClr val="bg1"/>
                </a:solidFill>
                <a:latin typeface="微軟正黑體" pitchFamily="34" charset="-120"/>
                <a:ea typeface="微軟正黑體" pitchFamily="34" charset="-120"/>
              </a:rPr>
              <a:pPr>
                <a:spcBef>
                  <a:spcPct val="0"/>
                </a:spcBef>
                <a:buFontTx/>
                <a:buNone/>
              </a:pPr>
              <a:t>23</a:t>
            </a:fld>
            <a:endParaRPr lang="zh-CN" altLang="en-US" sz="1600">
              <a:solidFill>
                <a:schemeClr val="bg1"/>
              </a:solidFill>
              <a:latin typeface="微軟正黑體" pitchFamily="34" charset="-120"/>
              <a:ea typeface="微軟正黑體" pitchFamily="34" charset="-120"/>
            </a:endParaRPr>
          </a:p>
        </p:txBody>
      </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500"/>
                                        <p:tgtEl>
                                          <p:spTgt spid="9"/>
                                        </p:tgtEl>
                                      </p:cBhvr>
                                    </p:animEffect>
                                  </p:childTnLst>
                                </p:cTn>
                              </p:par>
                              <p:par>
                                <p:cTn id="11" presetID="26"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290">
                                          <p:stCondLst>
                                            <p:cond delay="0"/>
                                          </p:stCondLst>
                                        </p:cTn>
                                        <p:tgtEl>
                                          <p:spTgt spid="7"/>
                                        </p:tgtEl>
                                      </p:cBhvr>
                                    </p:animEffect>
                                    <p:anim calcmode="lin" valueType="num">
                                      <p:cBhvr>
                                        <p:cTn id="14"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9" dur="13">
                                          <p:stCondLst>
                                            <p:cond delay="325"/>
                                          </p:stCondLst>
                                        </p:cTn>
                                        <p:tgtEl>
                                          <p:spTgt spid="7"/>
                                        </p:tgtEl>
                                      </p:cBhvr>
                                      <p:to x="100000" y="60000"/>
                                    </p:animScale>
                                    <p:animScale>
                                      <p:cBhvr>
                                        <p:cTn id="20" dur="83" decel="50000">
                                          <p:stCondLst>
                                            <p:cond delay="338"/>
                                          </p:stCondLst>
                                        </p:cTn>
                                        <p:tgtEl>
                                          <p:spTgt spid="7"/>
                                        </p:tgtEl>
                                      </p:cBhvr>
                                      <p:to x="100000" y="100000"/>
                                    </p:animScale>
                                    <p:animScale>
                                      <p:cBhvr>
                                        <p:cTn id="21" dur="13">
                                          <p:stCondLst>
                                            <p:cond delay="656"/>
                                          </p:stCondLst>
                                        </p:cTn>
                                        <p:tgtEl>
                                          <p:spTgt spid="7"/>
                                        </p:tgtEl>
                                      </p:cBhvr>
                                      <p:to x="100000" y="80000"/>
                                    </p:animScale>
                                    <p:animScale>
                                      <p:cBhvr>
                                        <p:cTn id="22" dur="83" decel="50000">
                                          <p:stCondLst>
                                            <p:cond delay="669"/>
                                          </p:stCondLst>
                                        </p:cTn>
                                        <p:tgtEl>
                                          <p:spTgt spid="7"/>
                                        </p:tgtEl>
                                      </p:cBhvr>
                                      <p:to x="100000" y="100000"/>
                                    </p:animScale>
                                    <p:animScale>
                                      <p:cBhvr>
                                        <p:cTn id="23" dur="13">
                                          <p:stCondLst>
                                            <p:cond delay="821"/>
                                          </p:stCondLst>
                                        </p:cTn>
                                        <p:tgtEl>
                                          <p:spTgt spid="7"/>
                                        </p:tgtEl>
                                      </p:cBhvr>
                                      <p:to x="100000" y="90000"/>
                                    </p:animScale>
                                    <p:animScale>
                                      <p:cBhvr>
                                        <p:cTn id="24" dur="83" decel="50000">
                                          <p:stCondLst>
                                            <p:cond delay="834"/>
                                          </p:stCondLst>
                                        </p:cTn>
                                        <p:tgtEl>
                                          <p:spTgt spid="7"/>
                                        </p:tgtEl>
                                      </p:cBhvr>
                                      <p:to x="100000" y="100000"/>
                                    </p:animScale>
                                    <p:animScale>
                                      <p:cBhvr>
                                        <p:cTn id="25" dur="13">
                                          <p:stCondLst>
                                            <p:cond delay="904"/>
                                          </p:stCondLst>
                                        </p:cTn>
                                        <p:tgtEl>
                                          <p:spTgt spid="7"/>
                                        </p:tgtEl>
                                      </p:cBhvr>
                                      <p:to x="100000" y="95000"/>
                                    </p:animScale>
                                    <p:animScale>
                                      <p:cBhvr>
                                        <p:cTn id="26" dur="83" decel="50000">
                                          <p:stCondLst>
                                            <p:cond delay="917"/>
                                          </p:stCondLst>
                                        </p:cTn>
                                        <p:tgtEl>
                                          <p:spTgt spid="7"/>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290">
                                          <p:stCondLst>
                                            <p:cond delay="0"/>
                                          </p:stCondLst>
                                        </p:cTn>
                                        <p:tgtEl>
                                          <p:spTgt spid="8"/>
                                        </p:tgtEl>
                                      </p:cBhvr>
                                    </p:animEffect>
                                    <p:anim calcmode="lin" valueType="num">
                                      <p:cBhvr>
                                        <p:cTn id="30"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1"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2"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33"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34"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35" dur="13">
                                          <p:stCondLst>
                                            <p:cond delay="325"/>
                                          </p:stCondLst>
                                        </p:cTn>
                                        <p:tgtEl>
                                          <p:spTgt spid="8"/>
                                        </p:tgtEl>
                                      </p:cBhvr>
                                      <p:to x="100000" y="60000"/>
                                    </p:animScale>
                                    <p:animScale>
                                      <p:cBhvr>
                                        <p:cTn id="36" dur="83" decel="50000">
                                          <p:stCondLst>
                                            <p:cond delay="338"/>
                                          </p:stCondLst>
                                        </p:cTn>
                                        <p:tgtEl>
                                          <p:spTgt spid="8"/>
                                        </p:tgtEl>
                                      </p:cBhvr>
                                      <p:to x="100000" y="100000"/>
                                    </p:animScale>
                                    <p:animScale>
                                      <p:cBhvr>
                                        <p:cTn id="37" dur="13">
                                          <p:stCondLst>
                                            <p:cond delay="656"/>
                                          </p:stCondLst>
                                        </p:cTn>
                                        <p:tgtEl>
                                          <p:spTgt spid="8"/>
                                        </p:tgtEl>
                                      </p:cBhvr>
                                      <p:to x="100000" y="80000"/>
                                    </p:animScale>
                                    <p:animScale>
                                      <p:cBhvr>
                                        <p:cTn id="38" dur="83" decel="50000">
                                          <p:stCondLst>
                                            <p:cond delay="669"/>
                                          </p:stCondLst>
                                        </p:cTn>
                                        <p:tgtEl>
                                          <p:spTgt spid="8"/>
                                        </p:tgtEl>
                                      </p:cBhvr>
                                      <p:to x="100000" y="100000"/>
                                    </p:animScale>
                                    <p:animScale>
                                      <p:cBhvr>
                                        <p:cTn id="39" dur="13">
                                          <p:stCondLst>
                                            <p:cond delay="821"/>
                                          </p:stCondLst>
                                        </p:cTn>
                                        <p:tgtEl>
                                          <p:spTgt spid="8"/>
                                        </p:tgtEl>
                                      </p:cBhvr>
                                      <p:to x="100000" y="90000"/>
                                    </p:animScale>
                                    <p:animScale>
                                      <p:cBhvr>
                                        <p:cTn id="40" dur="83" decel="50000">
                                          <p:stCondLst>
                                            <p:cond delay="834"/>
                                          </p:stCondLst>
                                        </p:cTn>
                                        <p:tgtEl>
                                          <p:spTgt spid="8"/>
                                        </p:tgtEl>
                                      </p:cBhvr>
                                      <p:to x="100000" y="100000"/>
                                    </p:animScale>
                                    <p:animScale>
                                      <p:cBhvr>
                                        <p:cTn id="41" dur="13">
                                          <p:stCondLst>
                                            <p:cond delay="904"/>
                                          </p:stCondLst>
                                        </p:cTn>
                                        <p:tgtEl>
                                          <p:spTgt spid="8"/>
                                        </p:tgtEl>
                                      </p:cBhvr>
                                      <p:to x="100000" y="95000"/>
                                    </p:animScale>
                                    <p:animScale>
                                      <p:cBhvr>
                                        <p:cTn id="42" dur="83" decel="50000">
                                          <p:stCondLst>
                                            <p:cond delay="917"/>
                                          </p:stCondLst>
                                        </p:cTn>
                                        <p:tgtEl>
                                          <p:spTgt spid="8"/>
                                        </p:tgtEl>
                                      </p:cBhvr>
                                      <p:to x="100000" y="100000"/>
                                    </p:animScale>
                                  </p:childTnLst>
                                </p:cTn>
                              </p:par>
                              <p:par>
                                <p:cTn id="43" presetID="26"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down)">
                                      <p:cBhvr>
                                        <p:cTn id="45" dur="290">
                                          <p:stCondLst>
                                            <p:cond delay="0"/>
                                          </p:stCondLst>
                                        </p:cTn>
                                        <p:tgtEl>
                                          <p:spTgt spid="6"/>
                                        </p:tgtEl>
                                      </p:cBhvr>
                                    </p:animEffect>
                                    <p:anim calcmode="lin" valueType="num">
                                      <p:cBhvr>
                                        <p:cTn id="46"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7"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8"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49"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50"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51" dur="13">
                                          <p:stCondLst>
                                            <p:cond delay="325"/>
                                          </p:stCondLst>
                                        </p:cTn>
                                        <p:tgtEl>
                                          <p:spTgt spid="6"/>
                                        </p:tgtEl>
                                      </p:cBhvr>
                                      <p:to x="100000" y="60000"/>
                                    </p:animScale>
                                    <p:animScale>
                                      <p:cBhvr>
                                        <p:cTn id="52" dur="83" decel="50000">
                                          <p:stCondLst>
                                            <p:cond delay="338"/>
                                          </p:stCondLst>
                                        </p:cTn>
                                        <p:tgtEl>
                                          <p:spTgt spid="6"/>
                                        </p:tgtEl>
                                      </p:cBhvr>
                                      <p:to x="100000" y="100000"/>
                                    </p:animScale>
                                    <p:animScale>
                                      <p:cBhvr>
                                        <p:cTn id="53" dur="13">
                                          <p:stCondLst>
                                            <p:cond delay="656"/>
                                          </p:stCondLst>
                                        </p:cTn>
                                        <p:tgtEl>
                                          <p:spTgt spid="6"/>
                                        </p:tgtEl>
                                      </p:cBhvr>
                                      <p:to x="100000" y="80000"/>
                                    </p:animScale>
                                    <p:animScale>
                                      <p:cBhvr>
                                        <p:cTn id="54" dur="83" decel="50000">
                                          <p:stCondLst>
                                            <p:cond delay="669"/>
                                          </p:stCondLst>
                                        </p:cTn>
                                        <p:tgtEl>
                                          <p:spTgt spid="6"/>
                                        </p:tgtEl>
                                      </p:cBhvr>
                                      <p:to x="100000" y="100000"/>
                                    </p:animScale>
                                    <p:animScale>
                                      <p:cBhvr>
                                        <p:cTn id="55" dur="13">
                                          <p:stCondLst>
                                            <p:cond delay="821"/>
                                          </p:stCondLst>
                                        </p:cTn>
                                        <p:tgtEl>
                                          <p:spTgt spid="6"/>
                                        </p:tgtEl>
                                      </p:cBhvr>
                                      <p:to x="100000" y="90000"/>
                                    </p:animScale>
                                    <p:animScale>
                                      <p:cBhvr>
                                        <p:cTn id="56" dur="83" decel="50000">
                                          <p:stCondLst>
                                            <p:cond delay="834"/>
                                          </p:stCondLst>
                                        </p:cTn>
                                        <p:tgtEl>
                                          <p:spTgt spid="6"/>
                                        </p:tgtEl>
                                      </p:cBhvr>
                                      <p:to x="100000" y="100000"/>
                                    </p:animScale>
                                    <p:animScale>
                                      <p:cBhvr>
                                        <p:cTn id="57" dur="13">
                                          <p:stCondLst>
                                            <p:cond delay="904"/>
                                          </p:stCondLst>
                                        </p:cTn>
                                        <p:tgtEl>
                                          <p:spTgt spid="6"/>
                                        </p:tgtEl>
                                      </p:cBhvr>
                                      <p:to x="100000" y="95000"/>
                                    </p:animScale>
                                    <p:animScale>
                                      <p:cBhvr>
                                        <p:cTn id="58" dur="83" decel="50000">
                                          <p:stCondLst>
                                            <p:cond delay="917"/>
                                          </p:stCondLst>
                                        </p:cTn>
                                        <p:tgtEl>
                                          <p:spTgt spid="6"/>
                                        </p:tgtEl>
                                      </p:cBhvr>
                                      <p:to x="100000" y="100000"/>
                                    </p:animScale>
                                  </p:childTnLst>
                                </p:cTn>
                              </p:par>
                              <p:par>
                                <p:cTn id="59" presetID="26" presetClass="entr" presetSubtype="0" fill="hold"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ipe(down)">
                                      <p:cBhvr>
                                        <p:cTn id="61" dur="290">
                                          <p:stCondLst>
                                            <p:cond delay="0"/>
                                          </p:stCondLst>
                                        </p:cTn>
                                        <p:tgtEl>
                                          <p:spTgt spid="5"/>
                                        </p:tgtEl>
                                      </p:cBhvr>
                                    </p:animEffect>
                                    <p:anim calcmode="lin" valueType="num">
                                      <p:cBhvr>
                                        <p:cTn id="62"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67" dur="13">
                                          <p:stCondLst>
                                            <p:cond delay="325"/>
                                          </p:stCondLst>
                                        </p:cTn>
                                        <p:tgtEl>
                                          <p:spTgt spid="5"/>
                                        </p:tgtEl>
                                      </p:cBhvr>
                                      <p:to x="100000" y="60000"/>
                                    </p:animScale>
                                    <p:animScale>
                                      <p:cBhvr>
                                        <p:cTn id="68" dur="83" decel="50000">
                                          <p:stCondLst>
                                            <p:cond delay="338"/>
                                          </p:stCondLst>
                                        </p:cTn>
                                        <p:tgtEl>
                                          <p:spTgt spid="5"/>
                                        </p:tgtEl>
                                      </p:cBhvr>
                                      <p:to x="100000" y="100000"/>
                                    </p:animScale>
                                    <p:animScale>
                                      <p:cBhvr>
                                        <p:cTn id="69" dur="13">
                                          <p:stCondLst>
                                            <p:cond delay="656"/>
                                          </p:stCondLst>
                                        </p:cTn>
                                        <p:tgtEl>
                                          <p:spTgt spid="5"/>
                                        </p:tgtEl>
                                      </p:cBhvr>
                                      <p:to x="100000" y="80000"/>
                                    </p:animScale>
                                    <p:animScale>
                                      <p:cBhvr>
                                        <p:cTn id="70" dur="83" decel="50000">
                                          <p:stCondLst>
                                            <p:cond delay="669"/>
                                          </p:stCondLst>
                                        </p:cTn>
                                        <p:tgtEl>
                                          <p:spTgt spid="5"/>
                                        </p:tgtEl>
                                      </p:cBhvr>
                                      <p:to x="100000" y="100000"/>
                                    </p:animScale>
                                    <p:animScale>
                                      <p:cBhvr>
                                        <p:cTn id="71" dur="13">
                                          <p:stCondLst>
                                            <p:cond delay="821"/>
                                          </p:stCondLst>
                                        </p:cTn>
                                        <p:tgtEl>
                                          <p:spTgt spid="5"/>
                                        </p:tgtEl>
                                      </p:cBhvr>
                                      <p:to x="100000" y="90000"/>
                                    </p:animScale>
                                    <p:animScale>
                                      <p:cBhvr>
                                        <p:cTn id="72" dur="83" decel="50000">
                                          <p:stCondLst>
                                            <p:cond delay="834"/>
                                          </p:stCondLst>
                                        </p:cTn>
                                        <p:tgtEl>
                                          <p:spTgt spid="5"/>
                                        </p:tgtEl>
                                      </p:cBhvr>
                                      <p:to x="100000" y="100000"/>
                                    </p:animScale>
                                    <p:animScale>
                                      <p:cBhvr>
                                        <p:cTn id="73" dur="13">
                                          <p:stCondLst>
                                            <p:cond delay="904"/>
                                          </p:stCondLst>
                                        </p:cTn>
                                        <p:tgtEl>
                                          <p:spTgt spid="5"/>
                                        </p:tgtEl>
                                      </p:cBhvr>
                                      <p:to x="100000" y="95000"/>
                                    </p:animScale>
                                    <p:animScale>
                                      <p:cBhvr>
                                        <p:cTn id="74" dur="83" decel="50000">
                                          <p:stCondLst>
                                            <p:cond delay="917"/>
                                          </p:stCondLst>
                                        </p:cTn>
                                        <p:tgtEl>
                                          <p:spTgt spid="5"/>
                                        </p:tgtEl>
                                      </p:cBhvr>
                                      <p:to x="100000" y="100000"/>
                                    </p:animScale>
                                  </p:childTnLst>
                                </p:cTn>
                              </p:par>
                              <p:par>
                                <p:cTn id="75" presetID="10" presetClass="entr" presetSubtype="0" fill="hold" nodeType="withEffect">
                                  <p:stCondLst>
                                    <p:cond delay="600"/>
                                  </p:stCondLst>
                                  <p:childTnLst>
                                    <p:set>
                                      <p:cBhvr>
                                        <p:cTn id="76" dur="1" fill="hold">
                                          <p:stCondLst>
                                            <p:cond delay="0"/>
                                          </p:stCondLst>
                                        </p:cTn>
                                        <p:tgtEl>
                                          <p:spTgt spid="2"/>
                                        </p:tgtEl>
                                        <p:attrNameLst>
                                          <p:attrName>style.visibility</p:attrName>
                                        </p:attrNameLst>
                                      </p:cBhvr>
                                      <p:to>
                                        <p:strVal val="visible"/>
                                      </p:to>
                                    </p:set>
                                    <p:animEffect transition="in" filter="fade">
                                      <p:cBhvr>
                                        <p:cTn id="77" dur="500"/>
                                        <p:tgtEl>
                                          <p:spTgt spid="2"/>
                                        </p:tgtEl>
                                      </p:cBhvr>
                                    </p:animEffect>
                                  </p:childTnLst>
                                </p:cTn>
                              </p:par>
                              <p:par>
                                <p:cTn id="78" presetID="49" presetClass="entr" presetSubtype="0" decel="100000" fill="hold" nodeType="withEffect">
                                  <p:stCondLst>
                                    <p:cond delay="1200"/>
                                  </p:stCondLst>
                                  <p:childTnLst>
                                    <p:set>
                                      <p:cBhvr>
                                        <p:cTn id="79" dur="1" fill="hold">
                                          <p:stCondLst>
                                            <p:cond delay="0"/>
                                          </p:stCondLst>
                                        </p:cTn>
                                        <p:tgtEl>
                                          <p:spTgt spid="3"/>
                                        </p:tgtEl>
                                        <p:attrNameLst>
                                          <p:attrName>style.visibility</p:attrName>
                                        </p:attrNameLst>
                                      </p:cBhvr>
                                      <p:to>
                                        <p:strVal val="visible"/>
                                      </p:to>
                                    </p:set>
                                    <p:anim calcmode="lin" valueType="num">
                                      <p:cBhvr>
                                        <p:cTn id="80" dur="500" fill="hold"/>
                                        <p:tgtEl>
                                          <p:spTgt spid="3"/>
                                        </p:tgtEl>
                                        <p:attrNameLst>
                                          <p:attrName>ppt_w</p:attrName>
                                        </p:attrNameLst>
                                      </p:cBhvr>
                                      <p:tavLst>
                                        <p:tav tm="0">
                                          <p:val>
                                            <p:fltVal val="0"/>
                                          </p:val>
                                        </p:tav>
                                        <p:tav tm="100000">
                                          <p:val>
                                            <p:strVal val="#ppt_w"/>
                                          </p:val>
                                        </p:tav>
                                      </p:tavLst>
                                    </p:anim>
                                    <p:anim calcmode="lin" valueType="num">
                                      <p:cBhvr>
                                        <p:cTn id="81" dur="500" fill="hold"/>
                                        <p:tgtEl>
                                          <p:spTgt spid="3"/>
                                        </p:tgtEl>
                                        <p:attrNameLst>
                                          <p:attrName>ppt_h</p:attrName>
                                        </p:attrNameLst>
                                      </p:cBhvr>
                                      <p:tavLst>
                                        <p:tav tm="0">
                                          <p:val>
                                            <p:fltVal val="0"/>
                                          </p:val>
                                        </p:tav>
                                        <p:tav tm="100000">
                                          <p:val>
                                            <p:strVal val="#ppt_h"/>
                                          </p:val>
                                        </p:tav>
                                      </p:tavLst>
                                    </p:anim>
                                    <p:anim calcmode="lin" valueType="num">
                                      <p:cBhvr>
                                        <p:cTn id="82" dur="500" fill="hold"/>
                                        <p:tgtEl>
                                          <p:spTgt spid="3"/>
                                        </p:tgtEl>
                                        <p:attrNameLst>
                                          <p:attrName>style.rotation</p:attrName>
                                        </p:attrNameLst>
                                      </p:cBhvr>
                                      <p:tavLst>
                                        <p:tav tm="0">
                                          <p:val>
                                            <p:fltVal val="360"/>
                                          </p:val>
                                        </p:tav>
                                        <p:tav tm="100000">
                                          <p:val>
                                            <p:fltVal val="0"/>
                                          </p:val>
                                        </p:tav>
                                      </p:tavLst>
                                    </p:anim>
                                    <p:animEffect transition="in" filter="fade">
                                      <p:cBhvr>
                                        <p:cTn id="83" dur="500"/>
                                        <p:tgtEl>
                                          <p:spTgt spid="3"/>
                                        </p:tgtEl>
                                      </p:cBhvr>
                                    </p:animEffect>
                                  </p:childTnLst>
                                </p:cTn>
                              </p:par>
                              <p:par>
                                <p:cTn id="84" presetID="6" presetClass="entr" presetSubtype="32" fill="hold" nodeType="withEffect">
                                  <p:stCondLst>
                                    <p:cond delay="1400"/>
                                  </p:stCondLst>
                                  <p:childTnLst>
                                    <p:set>
                                      <p:cBhvr>
                                        <p:cTn id="85" dur="1" fill="hold">
                                          <p:stCondLst>
                                            <p:cond delay="0"/>
                                          </p:stCondLst>
                                        </p:cTn>
                                        <p:tgtEl>
                                          <p:spTgt spid="13"/>
                                        </p:tgtEl>
                                        <p:attrNameLst>
                                          <p:attrName>style.visibility</p:attrName>
                                        </p:attrNameLst>
                                      </p:cBhvr>
                                      <p:to>
                                        <p:strVal val="visible"/>
                                      </p:to>
                                    </p:set>
                                    <p:animEffect transition="in" filter="circle(out)">
                                      <p:cBhvr>
                                        <p:cTn id="86" dur="1200"/>
                                        <p:tgtEl>
                                          <p:spTgt spid="13"/>
                                        </p:tgtEl>
                                      </p:cBhvr>
                                    </p:animEffect>
                                  </p:childTnLst>
                                </p:cTn>
                              </p:par>
                              <p:par>
                                <p:cTn id="87" presetID="10" presetClass="entr" presetSubtype="0" fill="hold" grpId="0" nodeType="withEffect">
                                  <p:stCondLst>
                                    <p:cond delay="1500"/>
                                  </p:stCondLst>
                                  <p:childTnLst>
                                    <p:set>
                                      <p:cBhvr>
                                        <p:cTn id="88" dur="1" fill="hold">
                                          <p:stCondLst>
                                            <p:cond delay="0"/>
                                          </p:stCondLst>
                                        </p:cTn>
                                        <p:tgtEl>
                                          <p:spTgt spid="10">
                                            <p:txEl>
                                              <p:pRg st="0" end="0"/>
                                            </p:txEl>
                                          </p:spTgt>
                                        </p:tgtEl>
                                        <p:attrNameLst>
                                          <p:attrName>style.visibility</p:attrName>
                                        </p:attrNameLst>
                                      </p:cBhvr>
                                      <p:to>
                                        <p:strVal val="visible"/>
                                      </p:to>
                                    </p:set>
                                    <p:animEffect transition="in" filter="fade">
                                      <p:cBhvr>
                                        <p:cTn id="8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p:cNvPicPr>
            <a:picLocks noChangeAspect="1"/>
          </p:cNvPicPr>
          <p:nvPr/>
        </p:nvPicPr>
        <p:blipFill>
          <a:blip r:embed="rId2"/>
          <a:stretch>
            <a:fillRect/>
          </a:stretch>
        </p:blipFill>
        <p:spPr bwMode="auto">
          <a:xfrm>
            <a:off x="5207000" y="5237163"/>
            <a:ext cx="1309688" cy="1136650"/>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雲朵形圖說文字 8"/>
          <p:cNvSpPr/>
          <p:nvPr/>
        </p:nvSpPr>
        <p:spPr>
          <a:xfrm rot="20512921" flipH="1">
            <a:off x="1335088" y="587375"/>
            <a:ext cx="5975350" cy="4176713"/>
          </a:xfrm>
          <a:prstGeom prst="cloudCallout">
            <a:avLst/>
          </a:prstGeom>
          <a:solidFill>
            <a:schemeClr val="tx2">
              <a:lumMod val="40000"/>
              <a:lumOff val="60000"/>
            </a:schemeClr>
          </a:solidFill>
        </p:spPr>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2" name="雲朵形圖說文字 1"/>
          <p:cNvSpPr/>
          <p:nvPr/>
        </p:nvSpPr>
        <p:spPr>
          <a:xfrm rot="20512921" flipH="1">
            <a:off x="1257300" y="654050"/>
            <a:ext cx="5976938" cy="4176713"/>
          </a:xfrm>
          <a:prstGeom prst="cloudCallout">
            <a:avLst/>
          </a:prstGeom>
          <a:solidFill>
            <a:schemeClr val="tx2">
              <a:lumMod val="75000"/>
            </a:schemeClr>
          </a:solidFill>
        </p:spPr>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4" name="矩形 3"/>
          <p:cNvSpPr>
            <a:spLocks noChangeArrowheads="1"/>
          </p:cNvSpPr>
          <p:nvPr/>
        </p:nvSpPr>
        <p:spPr bwMode="auto">
          <a:xfrm>
            <a:off x="1835150" y="1481138"/>
            <a:ext cx="5113338"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lnSpc>
                <a:spcPct val="120000"/>
              </a:lnSpc>
              <a:spcBef>
                <a:spcPct val="0"/>
              </a:spcBef>
              <a:buFontTx/>
              <a:buNone/>
            </a:pPr>
            <a:r>
              <a:rPr kumimoji="0" lang="zh-TW" altLang="en-US" b="1" dirty="0">
                <a:solidFill>
                  <a:srgbClr val="FFFFFF"/>
                </a:solidFill>
                <a:latin typeface="微軟正黑體" pitchFamily="34" charset="-120"/>
                <a:ea typeface="微軟正黑體" pitchFamily="34" charset="-120"/>
              </a:rPr>
              <a:t>護理科</a:t>
            </a:r>
            <a:r>
              <a:rPr kumimoji="0" lang="zh-TW" altLang="en-US" sz="2000" b="1" dirty="0">
                <a:solidFill>
                  <a:srgbClr val="FFFFFF"/>
                </a:solidFill>
                <a:latin typeface="微軟正黑體" pitchFamily="34" charset="-120"/>
                <a:ea typeface="微軟正黑體" pitchFamily="34" charset="-120"/>
              </a:rPr>
              <a:t>是五專特色的類科喲！</a:t>
            </a:r>
            <a:endParaRPr kumimoji="0" lang="en-US" altLang="zh-TW" sz="2000" b="1" dirty="0">
              <a:solidFill>
                <a:srgbClr val="FFFFFF"/>
              </a:solidFill>
              <a:latin typeface="微軟正黑體" pitchFamily="34" charset="-120"/>
              <a:ea typeface="微軟正黑體" pitchFamily="34" charset="-120"/>
            </a:endParaRPr>
          </a:p>
          <a:p>
            <a:pPr eaLnBrk="1" hangingPunct="1">
              <a:lnSpc>
                <a:spcPct val="120000"/>
              </a:lnSpc>
              <a:spcBef>
                <a:spcPct val="0"/>
              </a:spcBef>
              <a:buFontTx/>
              <a:buNone/>
            </a:pPr>
            <a:r>
              <a:rPr kumimoji="0" lang="zh-TW" altLang="en-US" sz="2000" b="1" dirty="0">
                <a:solidFill>
                  <a:srgbClr val="FFFFFF"/>
                </a:solidFill>
                <a:latin typeface="微軟正黑體" pitchFamily="34" charset="-120"/>
                <a:ea typeface="微軟正黑體" pitchFamily="34" charset="-120"/>
              </a:rPr>
              <a:t>臺灣醫療服務產業發達，</a:t>
            </a:r>
            <a:endParaRPr kumimoji="0" lang="en-US" altLang="zh-TW" sz="2000" b="1" dirty="0">
              <a:solidFill>
                <a:srgbClr val="FFFFFF"/>
              </a:solidFill>
              <a:latin typeface="微軟正黑體" pitchFamily="34" charset="-120"/>
              <a:ea typeface="微軟正黑體" pitchFamily="34" charset="-120"/>
            </a:endParaRPr>
          </a:p>
          <a:p>
            <a:pPr eaLnBrk="1" hangingPunct="1">
              <a:lnSpc>
                <a:spcPct val="120000"/>
              </a:lnSpc>
              <a:spcBef>
                <a:spcPct val="0"/>
              </a:spcBef>
              <a:buFontTx/>
              <a:buNone/>
            </a:pPr>
            <a:r>
              <a:rPr kumimoji="0" lang="zh-TW" altLang="en-US" sz="2000" b="1" dirty="0">
                <a:solidFill>
                  <a:srgbClr val="FFFFFF"/>
                </a:solidFill>
                <a:latin typeface="微軟正黑體" pitchFamily="34" charset="-120"/>
                <a:ea typeface="微軟正黑體" pitchFamily="34" charset="-120"/>
              </a:rPr>
              <a:t>亟需健康關懷與照顧病患的第一線護理人才。</a:t>
            </a:r>
            <a:endParaRPr kumimoji="0" lang="en-US" altLang="zh-TW" sz="2000" b="1" dirty="0">
              <a:solidFill>
                <a:srgbClr val="FFFFFF"/>
              </a:solidFill>
              <a:latin typeface="微軟正黑體" pitchFamily="34" charset="-120"/>
              <a:ea typeface="微軟正黑體" pitchFamily="34" charset="-120"/>
            </a:endParaRPr>
          </a:p>
          <a:p>
            <a:pPr eaLnBrk="1" hangingPunct="1">
              <a:lnSpc>
                <a:spcPct val="120000"/>
              </a:lnSpc>
              <a:spcBef>
                <a:spcPct val="0"/>
              </a:spcBef>
              <a:buFontTx/>
              <a:buNone/>
            </a:pPr>
            <a:endParaRPr kumimoji="0" lang="en-US" altLang="zh-TW" sz="2000" b="1" dirty="0">
              <a:solidFill>
                <a:srgbClr val="FFFFFF"/>
              </a:solidFill>
              <a:latin typeface="微軟正黑體" pitchFamily="34" charset="-120"/>
              <a:ea typeface="微軟正黑體" pitchFamily="34" charset="-120"/>
            </a:endParaRPr>
          </a:p>
          <a:p>
            <a:pPr eaLnBrk="1" hangingPunct="1">
              <a:lnSpc>
                <a:spcPct val="120000"/>
              </a:lnSpc>
              <a:spcBef>
                <a:spcPct val="0"/>
              </a:spcBef>
              <a:buFontTx/>
              <a:buNone/>
            </a:pPr>
            <a:r>
              <a:rPr kumimoji="0" lang="zh-TW" altLang="en-US" sz="2000" b="1" dirty="0">
                <a:solidFill>
                  <a:srgbClr val="FFFF00"/>
                </a:solidFill>
                <a:latin typeface="微軟正黑體" pitchFamily="34" charset="-120"/>
                <a:ea typeface="微軟正黑體" pitchFamily="34" charset="-120"/>
              </a:rPr>
              <a:t>護理科畢業後即具有報考護理師證照資格，</a:t>
            </a:r>
            <a:endParaRPr kumimoji="0" lang="en-US" altLang="zh-TW" sz="2000" b="1" dirty="0">
              <a:solidFill>
                <a:srgbClr val="FFFF00"/>
              </a:solidFill>
              <a:latin typeface="微軟正黑體" pitchFamily="34" charset="-120"/>
              <a:ea typeface="微軟正黑體" pitchFamily="34" charset="-120"/>
            </a:endParaRPr>
          </a:p>
          <a:p>
            <a:pPr eaLnBrk="1" hangingPunct="1">
              <a:lnSpc>
                <a:spcPct val="120000"/>
              </a:lnSpc>
              <a:spcBef>
                <a:spcPct val="0"/>
              </a:spcBef>
              <a:buFontTx/>
              <a:buNone/>
            </a:pPr>
            <a:r>
              <a:rPr kumimoji="0" lang="zh-TW" altLang="en-US" sz="2000" b="1" dirty="0">
                <a:solidFill>
                  <a:srgbClr val="FFFF00"/>
                </a:solidFill>
                <a:latin typeface="微軟正黑體" pitchFamily="34" charset="-120"/>
                <a:ea typeface="微軟正黑體" pitchFamily="34" charset="-120"/>
              </a:rPr>
              <a:t>取得證照，即可擔任臨床護理人員。</a:t>
            </a:r>
            <a:endParaRPr kumimoji="0" lang="en-US" altLang="zh-TW" sz="2000" b="1" dirty="0">
              <a:solidFill>
                <a:srgbClr val="FFFF00"/>
              </a:solidFill>
              <a:latin typeface="微軟正黑體" pitchFamily="34" charset="-120"/>
              <a:ea typeface="微軟正黑體" pitchFamily="34" charset="-120"/>
            </a:endParaRP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6813" y="2420938"/>
            <a:ext cx="2573337"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descr="C:\Users\Justin\Desktop\護理(人床模型嬰兒留).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5" y="4221163"/>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0" descr="點滴架.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5188" y="3141663"/>
            <a:ext cx="11430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2" descr="點滴.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5288" y="3284538"/>
            <a:ext cx="938212"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圖片 14" descr="針頭.png"/>
          <p:cNvPicPr>
            <a:picLocks noChangeAspect="1"/>
          </p:cNvPicPr>
          <p:nvPr/>
        </p:nvPicPr>
        <p:blipFill>
          <a:blip r:embed="rId7"/>
          <a:srcRect/>
          <a:stretch>
            <a:fillRect/>
          </a:stretch>
        </p:blipFill>
        <p:spPr bwMode="auto">
          <a:xfrm>
            <a:off x="6049963" y="1412875"/>
            <a:ext cx="395287" cy="40640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3" name="投影片編號版面配置區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77378AB5-20D4-4517-87C0-3F5F99DADAA9}" type="slidenum">
              <a:rPr lang="zh-CN" altLang="en-US" sz="1600">
                <a:solidFill>
                  <a:schemeClr val="bg1"/>
                </a:solidFill>
                <a:latin typeface="微軟正黑體" pitchFamily="34" charset="-120"/>
                <a:ea typeface="微軟正黑體" pitchFamily="34" charset="-120"/>
              </a:rPr>
              <a:pPr>
                <a:spcBef>
                  <a:spcPct val="0"/>
                </a:spcBef>
                <a:buFontTx/>
                <a:buNone/>
              </a:pPr>
              <a:t>24</a:t>
            </a:fld>
            <a:endParaRPr lang="zh-CN" altLang="en-US" sz="1600">
              <a:solidFill>
                <a:schemeClr val="bg1"/>
              </a:solidFill>
              <a:latin typeface="微軟正黑體" pitchFamily="34" charset="-120"/>
              <a:ea typeface="微軟正黑體" pitchFamily="34" charset="-120"/>
            </a:endParaRPr>
          </a:p>
        </p:txBody>
      </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9219"/>
                                        </p:tgtEl>
                                        <p:attrNameLst>
                                          <p:attrName>style.visibility</p:attrName>
                                        </p:attrNameLst>
                                      </p:cBhvr>
                                      <p:to>
                                        <p:strVal val="visible"/>
                                      </p:to>
                                    </p:set>
                                    <p:animEffect transition="in" filter="fade">
                                      <p:cBhvr>
                                        <p:cTn id="13" dur="500"/>
                                        <p:tgtEl>
                                          <p:spTgt spid="92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23" presetClass="entr" presetSubtype="16" fill="hold"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p:cTn id="19" dur="13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0" dur="1300" fill="hold"/>
                                        <p:tgtEl>
                                          <p:spTgt spid="4">
                                            <p:txEl>
                                              <p:pRg st="0" end="0"/>
                                            </p:txEl>
                                          </p:spTgt>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130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p:cTn id="23" dur="13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4" dur="1300" fill="hold"/>
                                        <p:tgtEl>
                                          <p:spTgt spid="4">
                                            <p:txEl>
                                              <p:pRg st="1" end="1"/>
                                            </p:txEl>
                                          </p:spTgt>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300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p:cTn id="27" dur="13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8" dur="1300" fill="hold"/>
                                        <p:tgtEl>
                                          <p:spTgt spid="4">
                                            <p:txEl>
                                              <p:pRg st="2" end="2"/>
                                            </p:txEl>
                                          </p:spTgt>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430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p:cTn id="31" dur="13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2" dur="1300" fill="hold"/>
                                        <p:tgtEl>
                                          <p:spTgt spid="4">
                                            <p:txEl>
                                              <p:pRg st="4" end="4"/>
                                            </p:txEl>
                                          </p:spTgt>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6000"/>
                                  </p:stCondLst>
                                  <p:childTnLst>
                                    <p:set>
                                      <p:cBhvr>
                                        <p:cTn id="34" dur="1" fill="hold">
                                          <p:stCondLst>
                                            <p:cond delay="0"/>
                                          </p:stCondLst>
                                        </p:cTn>
                                        <p:tgtEl>
                                          <p:spTgt spid="4">
                                            <p:txEl>
                                              <p:pRg st="5" end="5"/>
                                            </p:txEl>
                                          </p:spTgt>
                                        </p:tgtEl>
                                        <p:attrNameLst>
                                          <p:attrName>style.visibility</p:attrName>
                                        </p:attrNameLst>
                                      </p:cBhvr>
                                      <p:to>
                                        <p:strVal val="visible"/>
                                      </p:to>
                                    </p:set>
                                    <p:anim calcmode="lin" valueType="num">
                                      <p:cBhvr>
                                        <p:cTn id="35" dur="1300" fill="hold"/>
                                        <p:tgtEl>
                                          <p:spTgt spid="4">
                                            <p:txEl>
                                              <p:pRg st="5" end="5"/>
                                            </p:txEl>
                                          </p:spTgt>
                                        </p:tgtEl>
                                        <p:attrNameLst>
                                          <p:attrName>ppt_w</p:attrName>
                                        </p:attrNameLst>
                                      </p:cBhvr>
                                      <p:tavLst>
                                        <p:tav tm="0">
                                          <p:val>
                                            <p:fltVal val="0"/>
                                          </p:val>
                                        </p:tav>
                                        <p:tav tm="100000">
                                          <p:val>
                                            <p:strVal val="#ppt_w"/>
                                          </p:val>
                                        </p:tav>
                                      </p:tavLst>
                                    </p:anim>
                                    <p:anim calcmode="lin" valueType="num">
                                      <p:cBhvr>
                                        <p:cTn id="36" dur="1300" fill="hold"/>
                                        <p:tgtEl>
                                          <p:spTgt spid="4">
                                            <p:txEl>
                                              <p:pRg st="5" end="5"/>
                                            </p:txEl>
                                          </p:spTgt>
                                        </p:tgtEl>
                                        <p:attrNameLst>
                                          <p:attrName>ppt_h</p:attrName>
                                        </p:attrNameLst>
                                      </p:cBhvr>
                                      <p:tavLst>
                                        <p:tav tm="0">
                                          <p:val>
                                            <p:fltVal val="0"/>
                                          </p:val>
                                        </p:tav>
                                        <p:tav tm="100000">
                                          <p:val>
                                            <p:strVal val="#ppt_h"/>
                                          </p:val>
                                        </p:tav>
                                      </p:tavLst>
                                    </p:anim>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2" presetClass="entr" presetSubtype="4" fill="hold" nodeType="withEffect">
                                  <p:stCondLst>
                                    <p:cond delay="900"/>
                                  </p:stCondLst>
                                  <p:childTnLst>
                                    <p:set>
                                      <p:cBhvr>
                                        <p:cTn id="41" dur="1" fill="hold">
                                          <p:stCondLst>
                                            <p:cond delay="0"/>
                                          </p:stCondLst>
                                        </p:cTn>
                                        <p:tgtEl>
                                          <p:spTgt spid="11"/>
                                        </p:tgtEl>
                                        <p:attrNameLst>
                                          <p:attrName>style.visibility</p:attrName>
                                        </p:attrNameLst>
                                      </p:cBhvr>
                                      <p:to>
                                        <p:strVal val="visible"/>
                                      </p:to>
                                    </p:set>
                                    <p:animEffect transition="in" filter="slide(fromBottom)">
                                      <p:cBhvr>
                                        <p:cTn id="42" dur="500"/>
                                        <p:tgtEl>
                                          <p:spTgt spid="11"/>
                                        </p:tgtEl>
                                      </p:cBhvr>
                                    </p:animEffect>
                                  </p:childTnLst>
                                </p:cTn>
                              </p:par>
                              <p:par>
                                <p:cTn id="43" presetID="22" presetClass="entr" presetSubtype="1" fill="hold" nodeType="withEffect">
                                  <p:stCondLst>
                                    <p:cond delay="1100"/>
                                  </p:stCondLst>
                                  <p:childTnLst>
                                    <p:set>
                                      <p:cBhvr>
                                        <p:cTn id="44" dur="1" fill="hold">
                                          <p:stCondLst>
                                            <p:cond delay="0"/>
                                          </p:stCondLst>
                                        </p:cTn>
                                        <p:tgtEl>
                                          <p:spTgt spid="13"/>
                                        </p:tgtEl>
                                        <p:attrNameLst>
                                          <p:attrName>style.visibility</p:attrName>
                                        </p:attrNameLst>
                                      </p:cBhvr>
                                      <p:to>
                                        <p:strVal val="visible"/>
                                      </p:to>
                                    </p:set>
                                    <p:animEffect transition="in" filter="wipe(up)">
                                      <p:cBhvr>
                                        <p:cTn id="45" dur="500"/>
                                        <p:tgtEl>
                                          <p:spTgt spid="13"/>
                                        </p:tgtEl>
                                      </p:cBhvr>
                                    </p:animEffect>
                                  </p:childTnLst>
                                </p:cTn>
                              </p:par>
                              <p:par>
                                <p:cTn id="46" presetID="22" presetClass="entr" presetSubtype="8" fill="hold" nodeType="withEffect">
                                  <p:stCondLst>
                                    <p:cond delay="200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par>
                                <p:cTn id="49" presetID="53"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800" fill="hold"/>
                                        <p:tgtEl>
                                          <p:spTgt spid="17"/>
                                        </p:tgtEl>
                                        <p:attrNameLst>
                                          <p:attrName>ppt_w</p:attrName>
                                        </p:attrNameLst>
                                      </p:cBhvr>
                                      <p:tavLst>
                                        <p:tav tm="0">
                                          <p:val>
                                            <p:fltVal val="0"/>
                                          </p:val>
                                        </p:tav>
                                        <p:tav tm="100000">
                                          <p:val>
                                            <p:strVal val="#ppt_w"/>
                                          </p:val>
                                        </p:tav>
                                      </p:tavLst>
                                    </p:anim>
                                    <p:anim calcmode="lin" valueType="num">
                                      <p:cBhvr>
                                        <p:cTn id="52" dur="800" fill="hold"/>
                                        <p:tgtEl>
                                          <p:spTgt spid="17"/>
                                        </p:tgtEl>
                                        <p:attrNameLst>
                                          <p:attrName>ppt_h</p:attrName>
                                        </p:attrNameLst>
                                      </p:cBhvr>
                                      <p:tavLst>
                                        <p:tav tm="0">
                                          <p:val>
                                            <p:fltVal val="0"/>
                                          </p:val>
                                        </p:tav>
                                        <p:tav tm="100000">
                                          <p:val>
                                            <p:strVal val="#ppt_h"/>
                                          </p:val>
                                        </p:tav>
                                      </p:tavLst>
                                    </p:anim>
                                    <p:animEffect transition="in" filter="fade">
                                      <p:cBhvr>
                                        <p:cTn id="53" dur="800"/>
                                        <p:tgtEl>
                                          <p:spTgt spid="17"/>
                                        </p:tgtEl>
                                      </p:cBhvr>
                                    </p:animEffect>
                                  </p:childTnLst>
                                </p:cTn>
                              </p:par>
                              <p:par>
                                <p:cTn id="54" presetID="35" presetClass="path" presetSubtype="0" accel="50000" decel="50000" fill="hold" nodeType="withEffect">
                                  <p:stCondLst>
                                    <p:cond delay="0"/>
                                  </p:stCondLst>
                                  <p:childTnLst>
                                    <p:animMotion origin="layout" path="M 0.5493 -0.52523 L 3.61111E-6 2.96296E-6 " pathEditMode="relative" rAng="0" ptsTypes="AA">
                                      <p:cBhvr>
                                        <p:cTn id="55" dur="800" fill="hold"/>
                                        <p:tgtEl>
                                          <p:spTgt spid="17"/>
                                        </p:tgtEl>
                                        <p:attrNameLst>
                                          <p:attrName>ppt_x</p:attrName>
                                          <p:attrName>ppt_y</p:attrName>
                                        </p:attrNameLst>
                                      </p:cBhvr>
                                      <p:rCtr x="-27465" y="26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a:grpSpLocks/>
          </p:cNvGrpSpPr>
          <p:nvPr/>
        </p:nvGrpSpPr>
        <p:grpSpPr bwMode="auto">
          <a:xfrm>
            <a:off x="684213" y="1905000"/>
            <a:ext cx="6985000" cy="2328863"/>
            <a:chOff x="761430" y="1976951"/>
            <a:chExt cx="6985792" cy="2328597"/>
          </a:xfrm>
        </p:grpSpPr>
        <p:pic>
          <p:nvPicPr>
            <p:cNvPr id="39947" name="圖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1430" y="1976951"/>
              <a:ext cx="6985792" cy="232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8" name="文字方塊 5"/>
            <p:cNvSpPr txBox="1">
              <a:spLocks noChangeArrowheads="1"/>
            </p:cNvSpPr>
            <p:nvPr/>
          </p:nvSpPr>
          <p:spPr bwMode="auto">
            <a:xfrm>
              <a:off x="1545387" y="2780928"/>
              <a:ext cx="8002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400" b="1">
                  <a:solidFill>
                    <a:srgbClr val="008000"/>
                  </a:solidFill>
                  <a:latin typeface="微軟正黑體" pitchFamily="34" charset="-120"/>
                  <a:ea typeface="微軟正黑體" pitchFamily="34" charset="-120"/>
                </a:rPr>
                <a:t>五專</a:t>
              </a:r>
              <a:endParaRPr lang="en-US" altLang="zh-TW" sz="2400" b="1">
                <a:solidFill>
                  <a:srgbClr val="008000"/>
                </a:solidFill>
                <a:latin typeface="微軟正黑體" pitchFamily="34" charset="-120"/>
                <a:ea typeface="微軟正黑體" pitchFamily="34" charset="-120"/>
              </a:endParaRPr>
            </a:p>
            <a:p>
              <a:pPr eaLnBrk="1" hangingPunct="1">
                <a:spcBef>
                  <a:spcPct val="0"/>
                </a:spcBef>
                <a:buFontTx/>
                <a:buNone/>
              </a:pPr>
              <a:r>
                <a:rPr lang="zh-TW" altLang="en-US" sz="2400" b="1">
                  <a:solidFill>
                    <a:srgbClr val="008000"/>
                  </a:solidFill>
                  <a:latin typeface="微軟正黑體" pitchFamily="34" charset="-120"/>
                  <a:ea typeface="微軟正黑體" pitchFamily="34" charset="-120"/>
                </a:rPr>
                <a:t>類科</a:t>
              </a:r>
            </a:p>
          </p:txBody>
        </p:sp>
      </p:grpSp>
      <p:pic>
        <p:nvPicPr>
          <p:cNvPr id="7" name="圖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63725" y="381000"/>
            <a:ext cx="1466850"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形箭號 7"/>
          <p:cNvSpPr/>
          <p:nvPr/>
        </p:nvSpPr>
        <p:spPr>
          <a:xfrm>
            <a:off x="1835150" y="4173538"/>
            <a:ext cx="433388" cy="431800"/>
          </a:xfrm>
          <a:prstGeom prst="chevron">
            <a:avLst/>
          </a:prstGeom>
        </p:spPr>
        <p:style>
          <a:lnRef idx="1">
            <a:schemeClr val="accent3"/>
          </a:lnRef>
          <a:fillRef idx="3">
            <a:schemeClr val="accent3"/>
          </a:fillRef>
          <a:effectRef idx="2">
            <a:schemeClr val="accent3"/>
          </a:effectRef>
          <a:fontRef idx="minor">
            <a:schemeClr val="lt1"/>
          </a:fontRef>
        </p:style>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9" name="文字方塊 8"/>
          <p:cNvSpPr txBox="1">
            <a:spLocks noChangeArrowheads="1"/>
          </p:cNvSpPr>
          <p:nvPr/>
        </p:nvSpPr>
        <p:spPr bwMode="auto">
          <a:xfrm>
            <a:off x="2274888" y="4184650"/>
            <a:ext cx="632936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ts val="600"/>
              </a:spcBef>
              <a:buFontTx/>
              <a:buNone/>
            </a:pPr>
            <a:r>
              <a:rPr kumimoji="0" lang="zh-TW" altLang="zh-TW" sz="1400">
                <a:latin typeface="微軟正黑體" pitchFamily="34" charset="-120"/>
                <a:ea typeface="微軟正黑體" pitchFamily="34" charset="-120"/>
              </a:rPr>
              <a:t>醫事技術科、醫事檢驗科、醫學檢驗生物技術科</a:t>
            </a:r>
            <a:endParaRPr kumimoji="0" lang="en-US" altLang="zh-TW" sz="1400">
              <a:latin typeface="微軟正黑體" pitchFamily="34" charset="-120"/>
              <a:ea typeface="微軟正黑體" pitchFamily="34" charset="-120"/>
            </a:endParaRPr>
          </a:p>
          <a:p>
            <a:pPr eaLnBrk="1" hangingPunct="1">
              <a:spcBef>
                <a:spcPts val="600"/>
              </a:spcBef>
              <a:buFontTx/>
              <a:buNone/>
            </a:pPr>
            <a:r>
              <a:rPr kumimoji="0" lang="zh-TW" altLang="zh-TW" sz="1400">
                <a:latin typeface="微軟正黑體" pitchFamily="34" charset="-120"/>
                <a:ea typeface="微軟正黑體" pitchFamily="34" charset="-120"/>
              </a:rPr>
              <a:t>醫學影像暨放射技術科、牙體技術科、</a:t>
            </a:r>
            <a:endParaRPr kumimoji="0" lang="en-US" altLang="zh-TW" sz="1400">
              <a:latin typeface="微軟正黑體" pitchFamily="34" charset="-120"/>
              <a:ea typeface="微軟正黑體" pitchFamily="34" charset="-120"/>
            </a:endParaRPr>
          </a:p>
          <a:p>
            <a:pPr eaLnBrk="1" hangingPunct="1">
              <a:spcBef>
                <a:spcPts val="600"/>
              </a:spcBef>
              <a:buFontTx/>
              <a:buNone/>
            </a:pPr>
            <a:r>
              <a:rPr kumimoji="0" lang="zh-TW" altLang="zh-TW" sz="1400">
                <a:latin typeface="微軟正黑體" pitchFamily="34" charset="-120"/>
                <a:ea typeface="微軟正黑體" pitchFamily="34" charset="-120"/>
              </a:rPr>
              <a:t>復健科、物理治療科、職能治療科</a:t>
            </a:r>
            <a:endParaRPr kumimoji="0" lang="en-US" altLang="zh-TW" sz="1400">
              <a:latin typeface="微軟正黑體" pitchFamily="34" charset="-120"/>
              <a:ea typeface="微軟正黑體" pitchFamily="34" charset="-120"/>
            </a:endParaRPr>
          </a:p>
          <a:p>
            <a:pPr eaLnBrk="1" hangingPunct="1">
              <a:spcBef>
                <a:spcPts val="600"/>
              </a:spcBef>
              <a:buFontTx/>
              <a:buNone/>
            </a:pPr>
            <a:r>
              <a:rPr kumimoji="0" lang="zh-TW" altLang="zh-TW" sz="1400">
                <a:latin typeface="微軟正黑體" pitchFamily="34" charset="-120"/>
                <a:ea typeface="微軟正黑體" pitchFamily="34" charset="-120"/>
              </a:rPr>
              <a:t>老人服務事業管理科、長青事業服務科</a:t>
            </a:r>
            <a:endParaRPr kumimoji="0" lang="en-US" altLang="zh-TW" sz="1400">
              <a:latin typeface="微軟正黑體" pitchFamily="34" charset="-120"/>
              <a:ea typeface="微軟正黑體" pitchFamily="34" charset="-120"/>
            </a:endParaRPr>
          </a:p>
          <a:p>
            <a:pPr eaLnBrk="1" hangingPunct="1">
              <a:spcBef>
                <a:spcPts val="600"/>
              </a:spcBef>
              <a:buFontTx/>
              <a:buNone/>
            </a:pPr>
            <a:r>
              <a:rPr kumimoji="0" lang="zh-TW" altLang="zh-TW" sz="1400">
                <a:latin typeface="微軟正黑體" pitchFamily="34" charset="-120"/>
                <a:ea typeface="微軟正黑體" pitchFamily="34" charset="-120"/>
              </a:rPr>
              <a:t>視光學科、職業安全衛生科</a:t>
            </a:r>
          </a:p>
        </p:txBody>
      </p:sp>
      <p:sp>
        <p:nvSpPr>
          <p:cNvPr id="10" name="文字方塊 9"/>
          <p:cNvSpPr txBox="1"/>
          <p:nvPr/>
        </p:nvSpPr>
        <p:spPr>
          <a:xfrm>
            <a:off x="2977659" y="2420888"/>
            <a:ext cx="2314421" cy="1323439"/>
          </a:xfrm>
          <a:prstGeom prst="rect">
            <a:avLst/>
          </a:prstGeom>
          <a:noFill/>
        </p:spPr>
        <p:txBody>
          <a:bodyPr>
            <a:spAutoFit/>
          </a:bodyPr>
          <a:lstStyle/>
          <a:p>
            <a:pPr eaLnBrk="1" fontAlgn="auto" hangingPunct="1">
              <a:spcBef>
                <a:spcPts val="0"/>
              </a:spcBef>
              <a:spcAft>
                <a:spcPts val="0"/>
              </a:spcAft>
              <a:defRPr/>
            </a:pPr>
            <a:r>
              <a:rPr lang="zh-TW" altLang="en-US"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rPr>
              <a:t>醫事技術類科</a:t>
            </a:r>
            <a:endParaRPr lang="en-US" altLang="zh-TW"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endParaRPr>
          </a:p>
          <a:p>
            <a:pPr eaLnBrk="1" fontAlgn="auto" hangingPunct="1">
              <a:spcBef>
                <a:spcPts val="0"/>
              </a:spcBef>
              <a:spcAft>
                <a:spcPts val="0"/>
              </a:spcAft>
              <a:defRPr/>
            </a:pPr>
            <a:r>
              <a:rPr lang="zh-TW" altLang="en-US"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rPr>
              <a:t>復健類科</a:t>
            </a:r>
            <a:endParaRPr lang="en-US" altLang="zh-TW"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endParaRPr>
          </a:p>
          <a:p>
            <a:pPr eaLnBrk="1" fontAlgn="auto" hangingPunct="1">
              <a:spcBef>
                <a:spcPts val="0"/>
              </a:spcBef>
              <a:spcAft>
                <a:spcPts val="0"/>
              </a:spcAft>
              <a:defRPr/>
            </a:pPr>
            <a:r>
              <a:rPr lang="zh-TW" altLang="en-US"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rPr>
              <a:t>照顧服務類科</a:t>
            </a:r>
            <a:endParaRPr lang="en-US" altLang="zh-TW"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endParaRPr>
          </a:p>
          <a:p>
            <a:pPr eaLnBrk="1" fontAlgn="auto" hangingPunct="1">
              <a:spcBef>
                <a:spcPts val="0"/>
              </a:spcBef>
              <a:spcAft>
                <a:spcPts val="0"/>
              </a:spcAft>
              <a:defRPr/>
            </a:pPr>
            <a:r>
              <a:rPr lang="zh-TW" altLang="en-US"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rPr>
              <a:t>衛生保健類科</a:t>
            </a:r>
          </a:p>
        </p:txBody>
      </p:sp>
      <p:pic>
        <p:nvPicPr>
          <p:cNvPr id="12" name="圖片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61232" y="1087345"/>
            <a:ext cx="4243216" cy="2818920"/>
          </a:xfrm>
          <a:prstGeom prst="rect">
            <a:avLst/>
          </a:prstGeom>
          <a:effectLst>
            <a:outerShdw blurRad="50800" dist="38100" dir="2700000" algn="tl" rotWithShape="0">
              <a:prstClr val="black">
                <a:alpha val="40000"/>
              </a:prstClr>
            </a:outerShdw>
            <a:softEdge rad="12700"/>
          </a:effectLst>
        </p:spPr>
      </p:pic>
      <p:pic>
        <p:nvPicPr>
          <p:cNvPr id="122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7913" y="3906838"/>
            <a:ext cx="928687"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563" y="4654550"/>
            <a:ext cx="145732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6"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EA271E6C-C788-45B5-90A7-8B8C669732A8}" type="slidenum">
              <a:rPr lang="zh-CN" altLang="en-US" sz="1600">
                <a:solidFill>
                  <a:schemeClr val="bg1"/>
                </a:solidFill>
                <a:latin typeface="微軟正黑體" pitchFamily="34" charset="-120"/>
                <a:ea typeface="微軟正黑體" pitchFamily="34" charset="-120"/>
              </a:rPr>
              <a:pPr>
                <a:spcBef>
                  <a:spcPct val="0"/>
                </a:spcBef>
                <a:buFontTx/>
                <a:buNone/>
              </a:pPr>
              <a:t>25</a:t>
            </a:fld>
            <a:endParaRPr lang="zh-CN" altLang="en-US" sz="1600">
              <a:solidFill>
                <a:schemeClr val="bg1"/>
              </a:solidFill>
              <a:latin typeface="微軟正黑體" pitchFamily="34" charset="-120"/>
              <a:ea typeface="微軟正黑體" pitchFamily="34" charset="-120"/>
            </a:endParaRPr>
          </a:p>
        </p:txBody>
      </p:sp>
      <p:grpSp>
        <p:nvGrpSpPr>
          <p:cNvPr id="13" name="群組 12"/>
          <p:cNvGrpSpPr/>
          <p:nvPr/>
        </p:nvGrpSpPr>
        <p:grpSpPr>
          <a:xfrm>
            <a:off x="3790280" y="5587769"/>
            <a:ext cx="1851025" cy="644525"/>
            <a:chOff x="2559769" y="5441750"/>
            <a:chExt cx="1851025" cy="644525"/>
          </a:xfrm>
        </p:grpSpPr>
        <p:grpSp>
          <p:nvGrpSpPr>
            <p:cNvPr id="14" name="群組 13"/>
            <p:cNvGrpSpPr>
              <a:grpSpLocks/>
            </p:cNvGrpSpPr>
            <p:nvPr/>
          </p:nvGrpSpPr>
          <p:grpSpPr bwMode="auto">
            <a:xfrm>
              <a:off x="3059832" y="5525888"/>
              <a:ext cx="1350962" cy="533400"/>
              <a:chOff x="7218229" y="2839962"/>
              <a:chExt cx="1351237" cy="532873"/>
            </a:xfrm>
          </p:grpSpPr>
          <p:sp>
            <p:nvSpPr>
              <p:cNvPr id="16" name="圓角化同側角落矩形 15">
                <a:hlinkClick r:id="rId8" action="ppaction://hlinkfile"/>
              </p:cNvPr>
              <p:cNvSpPr/>
              <p:nvPr/>
            </p:nvSpPr>
            <p:spPr>
              <a:xfrm>
                <a:off x="7218229" y="2999592"/>
                <a:ext cx="1040831" cy="341822"/>
              </a:xfrm>
              <a:prstGeom prst="round2SameRect">
                <a:avLst/>
              </a:prstGeom>
              <a:solidFill>
                <a:srgbClr val="7030A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zh-TW" altLang="en-US" sz="1400" b="1" dirty="0">
                    <a:solidFill>
                      <a:schemeClr val="bg1"/>
                    </a:solidFill>
                    <a:latin typeface="微軟正黑體" panose="020B0604030504040204" pitchFamily="34" charset="-120"/>
                    <a:ea typeface="微軟正黑體" panose="020B0604030504040204" pitchFamily="34" charset="-120"/>
                  </a:rPr>
                  <a:t>影片連結</a:t>
                </a:r>
              </a:p>
            </p:txBody>
          </p:sp>
          <p:pic>
            <p:nvPicPr>
              <p:cNvPr id="17" name="Picture 4" descr="http://www.iconpng.com/png/windows8_icons2/film_reel.png">
                <a:hlinkClick r:id="rId9" action="ppaction://hlinkfile"/>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36593" y="2839962"/>
                <a:ext cx="532873" cy="532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2" descr="Q:\01技職教育宣導媒材\群科簡報\視覺元素\食品群\製作\游標.png">
              <a:hlinkClick r:id="rId8" action="ppaction://hlinkfil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9769" y="5441750"/>
              <a:ext cx="8413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23"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childTnLst>
                                </p:cTn>
                              </p:par>
                              <p:par>
                                <p:cTn id="15" presetID="1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7"/>
                                        </p:tgtEl>
                                        <p:attrNameLst>
                                          <p:attrName>ppt_y</p:attrName>
                                        </p:attrNameLst>
                                      </p:cBhvr>
                                      <p:tavLst>
                                        <p:tav tm="0" fmla="#ppt_y+(sin(-2*pi*(1-$))*-#ppt_x+cos(-2*pi*(1-$))*(1-#ppt_y))*(1-$)">
                                          <p:val>
                                            <p:fltVal val="0"/>
                                          </p:val>
                                        </p:tav>
                                        <p:tav tm="100000">
                                          <p:val>
                                            <p:fltVal val="1"/>
                                          </p:val>
                                        </p:tav>
                                      </p:tavLst>
                                    </p:anim>
                                  </p:childTnLst>
                                </p:cTn>
                              </p:par>
                              <p:par>
                                <p:cTn id="21" presetID="10" presetClass="entr" presetSubtype="0" fill="hold" nodeType="withEffect">
                                  <p:stCondLst>
                                    <p:cond delay="0"/>
                                  </p:stCondLst>
                                  <p:childTnLst>
                                    <p:set>
                                      <p:cBhvr>
                                        <p:cTn id="22" dur="1" fill="hold">
                                          <p:stCondLst>
                                            <p:cond delay="0"/>
                                          </p:stCondLst>
                                        </p:cTn>
                                        <p:tgtEl>
                                          <p:spTgt spid="12291"/>
                                        </p:tgtEl>
                                        <p:attrNameLst>
                                          <p:attrName>style.visibility</p:attrName>
                                        </p:attrNameLst>
                                      </p:cBhvr>
                                      <p:to>
                                        <p:strVal val="visible"/>
                                      </p:to>
                                    </p:set>
                                    <p:animEffect transition="in" filter="fade">
                                      <p:cBhvr>
                                        <p:cTn id="23" dur="500"/>
                                        <p:tgtEl>
                                          <p:spTgt spid="12291"/>
                                        </p:tgtEl>
                                      </p:cBhvr>
                                    </p:animEffect>
                                  </p:childTnLst>
                                </p:cTn>
                              </p:par>
                              <p:par>
                                <p:cTn id="24" presetID="10" presetClass="entr" presetSubtype="0" fill="hold" nodeType="withEffect">
                                  <p:stCondLst>
                                    <p:cond delay="0"/>
                                  </p:stCondLst>
                                  <p:childTnLst>
                                    <p:set>
                                      <p:cBhvr>
                                        <p:cTn id="25" dur="1" fill="hold">
                                          <p:stCondLst>
                                            <p:cond delay="0"/>
                                          </p:stCondLst>
                                        </p:cTn>
                                        <p:tgtEl>
                                          <p:spTgt spid="12290"/>
                                        </p:tgtEl>
                                        <p:attrNameLst>
                                          <p:attrName>style.visibility</p:attrName>
                                        </p:attrNameLst>
                                      </p:cBhvr>
                                      <p:to>
                                        <p:strVal val="visible"/>
                                      </p:to>
                                    </p:set>
                                    <p:animEffect transition="in" filter="fade">
                                      <p:cBhvr>
                                        <p:cTn id="26" dur="500"/>
                                        <p:tgtEl>
                                          <p:spTgt spid="12290"/>
                                        </p:tgtEl>
                                      </p:cBhvr>
                                    </p:animEffect>
                                  </p:childTnLst>
                                </p:cTn>
                              </p:par>
                              <p:par>
                                <p:cTn id="27" presetID="2" presetClass="entr" presetSubtype="8" fill="hold" grpId="0" nodeType="withEffect">
                                  <p:stCondLst>
                                    <p:cond delay="100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par>
                                <p:cTn id="31" presetID="9" presetClass="entr" presetSubtype="0" fill="hold" grpId="0" nodeType="withEffect">
                                  <p:stCondLst>
                                    <p:cond delay="100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par>
                                <p:cTn id="34" presetID="42" presetClass="entr" presetSubtype="0" fill="hold" nodeType="withEffect">
                                  <p:stCondLst>
                                    <p:cond delay="20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26" presetClass="entr" presetSubtype="0" fill="hold" nodeType="withEffect">
                                  <p:stCondLst>
                                    <p:cond delay="200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80">
                                          <p:stCondLst>
                                            <p:cond delay="0"/>
                                          </p:stCondLst>
                                        </p:cTn>
                                        <p:tgtEl>
                                          <p:spTgt spid="13"/>
                                        </p:tgtEl>
                                      </p:cBhvr>
                                    </p:animEffect>
                                    <p:anim calcmode="lin" valueType="num">
                                      <p:cBhvr>
                                        <p:cTn id="4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7" dur="26">
                                          <p:stCondLst>
                                            <p:cond delay="650"/>
                                          </p:stCondLst>
                                        </p:cTn>
                                        <p:tgtEl>
                                          <p:spTgt spid="13"/>
                                        </p:tgtEl>
                                      </p:cBhvr>
                                      <p:to x="100000" y="60000"/>
                                    </p:animScale>
                                    <p:animScale>
                                      <p:cBhvr>
                                        <p:cTn id="48" dur="166" decel="50000">
                                          <p:stCondLst>
                                            <p:cond delay="676"/>
                                          </p:stCondLst>
                                        </p:cTn>
                                        <p:tgtEl>
                                          <p:spTgt spid="13"/>
                                        </p:tgtEl>
                                      </p:cBhvr>
                                      <p:to x="100000" y="100000"/>
                                    </p:animScale>
                                    <p:animScale>
                                      <p:cBhvr>
                                        <p:cTn id="49" dur="26">
                                          <p:stCondLst>
                                            <p:cond delay="1312"/>
                                          </p:stCondLst>
                                        </p:cTn>
                                        <p:tgtEl>
                                          <p:spTgt spid="13"/>
                                        </p:tgtEl>
                                      </p:cBhvr>
                                      <p:to x="100000" y="80000"/>
                                    </p:animScale>
                                    <p:animScale>
                                      <p:cBhvr>
                                        <p:cTn id="50" dur="166" decel="50000">
                                          <p:stCondLst>
                                            <p:cond delay="1338"/>
                                          </p:stCondLst>
                                        </p:cTn>
                                        <p:tgtEl>
                                          <p:spTgt spid="13"/>
                                        </p:tgtEl>
                                      </p:cBhvr>
                                      <p:to x="100000" y="100000"/>
                                    </p:animScale>
                                    <p:animScale>
                                      <p:cBhvr>
                                        <p:cTn id="51" dur="26">
                                          <p:stCondLst>
                                            <p:cond delay="1642"/>
                                          </p:stCondLst>
                                        </p:cTn>
                                        <p:tgtEl>
                                          <p:spTgt spid="13"/>
                                        </p:tgtEl>
                                      </p:cBhvr>
                                      <p:to x="100000" y="90000"/>
                                    </p:animScale>
                                    <p:animScale>
                                      <p:cBhvr>
                                        <p:cTn id="52" dur="166" decel="50000">
                                          <p:stCondLst>
                                            <p:cond delay="1668"/>
                                          </p:stCondLst>
                                        </p:cTn>
                                        <p:tgtEl>
                                          <p:spTgt spid="13"/>
                                        </p:tgtEl>
                                      </p:cBhvr>
                                      <p:to x="100000" y="100000"/>
                                    </p:animScale>
                                    <p:animScale>
                                      <p:cBhvr>
                                        <p:cTn id="53" dur="26">
                                          <p:stCondLst>
                                            <p:cond delay="1808"/>
                                          </p:stCondLst>
                                        </p:cTn>
                                        <p:tgtEl>
                                          <p:spTgt spid="13"/>
                                        </p:tgtEl>
                                      </p:cBhvr>
                                      <p:to x="100000" y="95000"/>
                                    </p:animScale>
                                    <p:animScale>
                                      <p:cBhvr>
                                        <p:cTn id="54"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a:grpSpLocks/>
          </p:cNvGrpSpPr>
          <p:nvPr/>
        </p:nvGrpSpPr>
        <p:grpSpPr bwMode="auto">
          <a:xfrm>
            <a:off x="684213" y="1905000"/>
            <a:ext cx="6985000" cy="2328863"/>
            <a:chOff x="761430" y="1976951"/>
            <a:chExt cx="6985792" cy="2328597"/>
          </a:xfrm>
        </p:grpSpPr>
        <p:pic>
          <p:nvPicPr>
            <p:cNvPr id="40971"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1430" y="1976951"/>
              <a:ext cx="6985792" cy="232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2" name="文字方塊 5"/>
            <p:cNvSpPr txBox="1">
              <a:spLocks noChangeArrowheads="1"/>
            </p:cNvSpPr>
            <p:nvPr/>
          </p:nvSpPr>
          <p:spPr bwMode="auto">
            <a:xfrm>
              <a:off x="1545387" y="2780928"/>
              <a:ext cx="8002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400" b="1">
                  <a:solidFill>
                    <a:srgbClr val="008000"/>
                  </a:solidFill>
                  <a:latin typeface="微軟正黑體" pitchFamily="34" charset="-120"/>
                  <a:ea typeface="微軟正黑體" pitchFamily="34" charset="-120"/>
                </a:rPr>
                <a:t>五專</a:t>
              </a:r>
              <a:endParaRPr lang="en-US" altLang="zh-TW" sz="2400" b="1">
                <a:solidFill>
                  <a:srgbClr val="008000"/>
                </a:solidFill>
                <a:latin typeface="微軟正黑體" pitchFamily="34" charset="-120"/>
                <a:ea typeface="微軟正黑體" pitchFamily="34" charset="-120"/>
              </a:endParaRPr>
            </a:p>
            <a:p>
              <a:pPr eaLnBrk="1" hangingPunct="1">
                <a:spcBef>
                  <a:spcPct val="0"/>
                </a:spcBef>
                <a:buFontTx/>
                <a:buNone/>
              </a:pPr>
              <a:r>
                <a:rPr lang="zh-TW" altLang="en-US" sz="2400" b="1">
                  <a:solidFill>
                    <a:srgbClr val="008000"/>
                  </a:solidFill>
                  <a:latin typeface="微軟正黑體" pitchFamily="34" charset="-120"/>
                  <a:ea typeface="微軟正黑體" pitchFamily="34" charset="-120"/>
                </a:rPr>
                <a:t>類科</a:t>
              </a:r>
            </a:p>
          </p:txBody>
        </p:sp>
      </p:grpSp>
      <p:sp>
        <p:nvSpPr>
          <p:cNvPr id="8" name="＞形箭號 7"/>
          <p:cNvSpPr/>
          <p:nvPr/>
        </p:nvSpPr>
        <p:spPr>
          <a:xfrm>
            <a:off x="1835150" y="4173538"/>
            <a:ext cx="433388" cy="431800"/>
          </a:xfrm>
          <a:prstGeom prst="chevron">
            <a:avLst/>
          </a:prstGeom>
        </p:spPr>
        <p:style>
          <a:lnRef idx="1">
            <a:schemeClr val="accent3"/>
          </a:lnRef>
          <a:fillRef idx="3">
            <a:schemeClr val="accent3"/>
          </a:fillRef>
          <a:effectRef idx="2">
            <a:schemeClr val="accent3"/>
          </a:effectRef>
          <a:fontRef idx="minor">
            <a:schemeClr val="lt1"/>
          </a:fontRef>
        </p:style>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9" name="文字方塊 8"/>
          <p:cNvSpPr txBox="1">
            <a:spLocks noChangeArrowheads="1"/>
          </p:cNvSpPr>
          <p:nvPr/>
        </p:nvSpPr>
        <p:spPr bwMode="auto">
          <a:xfrm>
            <a:off x="2274888" y="4132263"/>
            <a:ext cx="6329362"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ts val="600"/>
              </a:spcBef>
              <a:buFontTx/>
              <a:buNone/>
            </a:pPr>
            <a:r>
              <a:rPr kumimoji="0" lang="zh-TW" altLang="zh-TW" sz="1400">
                <a:latin typeface="微軟正黑體" pitchFamily="34" charset="-120"/>
                <a:ea typeface="微軟正黑體" pitchFamily="34" charset="-120"/>
              </a:rPr>
              <a:t>企業管理科、財務金融科、國際貿易科、會計資訊科、財政稅務科</a:t>
            </a:r>
            <a:endParaRPr kumimoji="0" lang="en-US" altLang="zh-TW" sz="1400">
              <a:latin typeface="微軟正黑體" pitchFamily="34" charset="-120"/>
              <a:ea typeface="微軟正黑體" pitchFamily="34" charset="-120"/>
            </a:endParaRPr>
          </a:p>
          <a:p>
            <a:pPr eaLnBrk="1" hangingPunct="1">
              <a:spcBef>
                <a:spcPts val="600"/>
              </a:spcBef>
              <a:buFontTx/>
              <a:buNone/>
            </a:pPr>
            <a:r>
              <a:rPr kumimoji="0" lang="zh-TW" altLang="zh-TW" sz="1400">
                <a:latin typeface="微軟正黑體" pitchFamily="34" charset="-120"/>
                <a:ea typeface="微軟正黑體" pitchFamily="34" charset="-120"/>
              </a:rPr>
              <a:t>行銷與流通管理科、保險金融管理</a:t>
            </a:r>
            <a:r>
              <a:rPr kumimoji="0" lang="zh-TW" altLang="en-US" sz="1400">
                <a:latin typeface="微軟正黑體" pitchFamily="34" charset="-120"/>
                <a:ea typeface="微軟正黑體" pitchFamily="34" charset="-120"/>
              </a:rPr>
              <a:t>科</a:t>
            </a:r>
            <a:r>
              <a:rPr kumimoji="0" lang="zh-TW" altLang="zh-TW" sz="1400">
                <a:latin typeface="微軟正黑體" pitchFamily="34" charset="-120"/>
                <a:ea typeface="微軟正黑體" pitchFamily="34" charset="-120"/>
              </a:rPr>
              <a:t>、國際商務</a:t>
            </a:r>
            <a:r>
              <a:rPr kumimoji="0" lang="zh-TW" altLang="en-US" sz="1400">
                <a:latin typeface="微軟正黑體" pitchFamily="34" charset="-120"/>
                <a:ea typeface="微軟正黑體" pitchFamily="34" charset="-120"/>
              </a:rPr>
              <a:t>科</a:t>
            </a:r>
            <a:endParaRPr kumimoji="0" lang="en-US" altLang="zh-TW" sz="1400">
              <a:latin typeface="微軟正黑體" pitchFamily="34" charset="-120"/>
              <a:ea typeface="微軟正黑體" pitchFamily="34" charset="-120"/>
            </a:endParaRPr>
          </a:p>
          <a:p>
            <a:pPr eaLnBrk="1" hangingPunct="1">
              <a:spcBef>
                <a:spcPts val="600"/>
              </a:spcBef>
              <a:buFontTx/>
              <a:buNone/>
            </a:pPr>
            <a:r>
              <a:rPr kumimoji="0" lang="zh-TW" altLang="zh-TW" sz="1400">
                <a:latin typeface="微軟正黑體" pitchFamily="34" charset="-120"/>
                <a:ea typeface="微軟正黑體" pitchFamily="34" charset="-120"/>
              </a:rPr>
              <a:t>應用英語</a:t>
            </a:r>
            <a:r>
              <a:rPr kumimoji="0" lang="zh-TW" altLang="en-US" sz="1400">
                <a:latin typeface="微軟正黑體" pitchFamily="34" charset="-120"/>
                <a:ea typeface="微軟正黑體" pitchFamily="34" charset="-120"/>
              </a:rPr>
              <a:t>科</a:t>
            </a:r>
            <a:r>
              <a:rPr kumimoji="0" lang="zh-TW" altLang="zh-TW" sz="1400">
                <a:latin typeface="微軟正黑體" pitchFamily="34" charset="-120"/>
                <a:ea typeface="微軟正黑體" pitchFamily="34" charset="-120"/>
              </a:rPr>
              <a:t>、應用日語</a:t>
            </a:r>
            <a:r>
              <a:rPr kumimoji="0" lang="zh-TW" altLang="en-US" sz="1400">
                <a:latin typeface="微軟正黑體" pitchFamily="34" charset="-120"/>
                <a:ea typeface="微軟正黑體" pitchFamily="34" charset="-120"/>
              </a:rPr>
              <a:t>科</a:t>
            </a:r>
            <a:r>
              <a:rPr kumimoji="0" lang="zh-TW" altLang="zh-TW" sz="1400">
                <a:latin typeface="微軟正黑體" pitchFamily="34" charset="-120"/>
                <a:ea typeface="微軟正黑體" pitchFamily="34" charset="-120"/>
              </a:rPr>
              <a:t>、法國語文</a:t>
            </a:r>
            <a:r>
              <a:rPr kumimoji="0" lang="zh-TW" altLang="en-US" sz="1400">
                <a:latin typeface="微軟正黑體" pitchFamily="34" charset="-120"/>
                <a:ea typeface="微軟正黑體" pitchFamily="34" charset="-120"/>
              </a:rPr>
              <a:t>科</a:t>
            </a:r>
            <a:r>
              <a:rPr kumimoji="0" lang="zh-TW" altLang="zh-TW" sz="1400">
                <a:latin typeface="微軟正黑體" pitchFamily="34" charset="-120"/>
                <a:ea typeface="微軟正黑體" pitchFamily="34" charset="-120"/>
              </a:rPr>
              <a:t>、德國語文</a:t>
            </a:r>
            <a:r>
              <a:rPr kumimoji="0" lang="zh-TW" altLang="en-US" sz="1400">
                <a:latin typeface="微軟正黑體" pitchFamily="34" charset="-120"/>
                <a:ea typeface="微軟正黑體" pitchFamily="34" charset="-120"/>
              </a:rPr>
              <a:t>科</a:t>
            </a:r>
            <a:r>
              <a:rPr kumimoji="0" lang="zh-TW" altLang="zh-TW" sz="1400">
                <a:latin typeface="微軟正黑體" pitchFamily="34" charset="-120"/>
                <a:ea typeface="微軟正黑體" pitchFamily="34" charset="-120"/>
              </a:rPr>
              <a:t>、西班牙語文</a:t>
            </a:r>
            <a:r>
              <a:rPr kumimoji="0" lang="zh-TW" altLang="en-US" sz="1400">
                <a:latin typeface="微軟正黑體" pitchFamily="34" charset="-120"/>
                <a:ea typeface="微軟正黑體" pitchFamily="34" charset="-120"/>
              </a:rPr>
              <a:t>科</a:t>
            </a:r>
            <a:endParaRPr kumimoji="0" lang="en-US" altLang="zh-TW" sz="1400">
              <a:latin typeface="微軟正黑體" pitchFamily="34" charset="-120"/>
              <a:ea typeface="微軟正黑體" pitchFamily="34" charset="-120"/>
            </a:endParaRPr>
          </a:p>
          <a:p>
            <a:pPr eaLnBrk="1" hangingPunct="1">
              <a:spcBef>
                <a:spcPts val="600"/>
              </a:spcBef>
              <a:buFontTx/>
              <a:buNone/>
            </a:pPr>
            <a:r>
              <a:rPr kumimoji="0" lang="zh-TW" altLang="en-US" sz="1400">
                <a:latin typeface="微軟正黑體" pitchFamily="34" charset="-120"/>
                <a:ea typeface="微軟正黑體" pitchFamily="34" charset="-120"/>
              </a:rPr>
              <a:t>資訊管理科</a:t>
            </a:r>
            <a:endParaRPr kumimoji="0" lang="zh-TW" altLang="zh-TW" sz="1400">
              <a:latin typeface="微軟正黑體" pitchFamily="34" charset="-120"/>
              <a:ea typeface="微軟正黑體" pitchFamily="34" charset="-120"/>
            </a:endParaRPr>
          </a:p>
          <a:p>
            <a:pPr eaLnBrk="1" hangingPunct="1">
              <a:spcBef>
                <a:spcPts val="600"/>
              </a:spcBef>
              <a:buFontTx/>
              <a:buNone/>
            </a:pPr>
            <a:r>
              <a:rPr kumimoji="0" lang="zh-TW" altLang="zh-TW" sz="1400">
                <a:latin typeface="微軟正黑體" pitchFamily="34" charset="-120"/>
                <a:ea typeface="微軟正黑體" pitchFamily="34" charset="-120"/>
              </a:rPr>
              <a:t>食品科技科、食品營養科</a:t>
            </a:r>
            <a:r>
              <a:rPr kumimoji="0" lang="zh-TW" altLang="en-US" sz="1400">
                <a:latin typeface="微軟正黑體" pitchFamily="34" charset="-120"/>
                <a:ea typeface="微軟正黑體" pitchFamily="34" charset="-120"/>
              </a:rPr>
              <a:t>、餐飲管理科</a:t>
            </a:r>
            <a:endParaRPr kumimoji="0" lang="en-US" altLang="zh-TW" sz="1400">
              <a:latin typeface="微軟正黑體" pitchFamily="34" charset="-120"/>
              <a:ea typeface="微軟正黑體" pitchFamily="34" charset="-120"/>
            </a:endParaRPr>
          </a:p>
          <a:p>
            <a:pPr eaLnBrk="1" hangingPunct="1">
              <a:spcBef>
                <a:spcPts val="600"/>
              </a:spcBef>
              <a:buFontTx/>
              <a:buNone/>
            </a:pPr>
            <a:r>
              <a:rPr kumimoji="0" lang="zh-TW" altLang="zh-TW" sz="1400">
                <a:latin typeface="微軟正黑體" pitchFamily="34" charset="-120"/>
                <a:ea typeface="微軟正黑體" pitchFamily="34" charset="-120"/>
              </a:rPr>
              <a:t>觀光科、觀光管理科、觀光休閒科、觀光事業科、健康休閒管理科</a:t>
            </a:r>
            <a:endParaRPr kumimoji="0" lang="en-US" altLang="zh-TW" sz="1400">
              <a:latin typeface="微軟正黑體" pitchFamily="34" charset="-120"/>
              <a:ea typeface="微軟正黑體" pitchFamily="34" charset="-120"/>
            </a:endParaRPr>
          </a:p>
          <a:p>
            <a:pPr eaLnBrk="1" hangingPunct="1">
              <a:spcBef>
                <a:spcPts val="600"/>
              </a:spcBef>
              <a:buFontTx/>
              <a:buNone/>
            </a:pPr>
            <a:r>
              <a:rPr kumimoji="0" lang="zh-TW" altLang="zh-TW" sz="1400">
                <a:latin typeface="微軟正黑體" pitchFamily="34" charset="-120"/>
                <a:ea typeface="微軟正黑體" pitchFamily="34" charset="-120"/>
              </a:rPr>
              <a:t>觀光與休閒事業管理科、海洋休閒觀光科、海洋運動休閒科</a:t>
            </a:r>
            <a:endParaRPr kumimoji="0" lang="en-US" altLang="zh-TW" sz="1400">
              <a:latin typeface="微軟正黑體" pitchFamily="34" charset="-120"/>
              <a:ea typeface="微軟正黑體" pitchFamily="34" charset="-120"/>
            </a:endParaRPr>
          </a:p>
          <a:p>
            <a:pPr eaLnBrk="1" hangingPunct="1">
              <a:spcBef>
                <a:spcPts val="600"/>
              </a:spcBef>
              <a:buFontTx/>
              <a:buNone/>
            </a:pPr>
            <a:r>
              <a:rPr kumimoji="0" lang="zh-TW" altLang="en-US" sz="1400">
                <a:latin typeface="微軟正黑體" pitchFamily="34" charset="-120"/>
                <a:ea typeface="微軟正黑體" pitchFamily="34" charset="-120"/>
              </a:rPr>
              <a:t>美容與化妝品應用科</a:t>
            </a:r>
            <a:endParaRPr kumimoji="0" lang="zh-TW" altLang="zh-TW" sz="1400">
              <a:latin typeface="微軟正黑體" pitchFamily="34" charset="-120"/>
              <a:ea typeface="微軟正黑體" pitchFamily="34" charset="-120"/>
            </a:endParaRPr>
          </a:p>
        </p:txBody>
      </p:sp>
      <p:sp>
        <p:nvSpPr>
          <p:cNvPr id="10" name="文字方塊 9"/>
          <p:cNvSpPr txBox="1"/>
          <p:nvPr/>
        </p:nvSpPr>
        <p:spPr>
          <a:xfrm>
            <a:off x="2917843" y="2492896"/>
            <a:ext cx="3390672" cy="1323439"/>
          </a:xfrm>
          <a:prstGeom prst="rect">
            <a:avLst/>
          </a:prstGeom>
          <a:noFill/>
        </p:spPr>
        <p:txBody>
          <a:bodyPr wrap="none">
            <a:spAutoFit/>
          </a:bodyPr>
          <a:lstStyle/>
          <a:p>
            <a:pPr eaLnBrk="1" fontAlgn="auto" hangingPunct="1">
              <a:spcBef>
                <a:spcPts val="0"/>
              </a:spcBef>
              <a:spcAft>
                <a:spcPts val="0"/>
              </a:spcAft>
              <a:defRPr/>
            </a:pPr>
            <a:r>
              <a:rPr lang="zh-TW" altLang="en-US"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rPr>
              <a:t>商管財金類科  應用外語類科</a:t>
            </a:r>
            <a:endParaRPr lang="en-US" altLang="zh-TW"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endParaRPr>
          </a:p>
          <a:p>
            <a:pPr eaLnBrk="1" fontAlgn="auto" hangingPunct="1">
              <a:spcBef>
                <a:spcPts val="0"/>
              </a:spcBef>
              <a:spcAft>
                <a:spcPts val="0"/>
              </a:spcAft>
              <a:defRPr/>
            </a:pPr>
            <a:r>
              <a:rPr lang="zh-TW" altLang="en-US"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rPr>
              <a:t>資訊管理科  食品類科</a:t>
            </a:r>
            <a:endParaRPr lang="en-US" altLang="zh-TW"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endParaRPr>
          </a:p>
          <a:p>
            <a:pPr eaLnBrk="1" fontAlgn="auto" hangingPunct="1">
              <a:spcBef>
                <a:spcPts val="0"/>
              </a:spcBef>
              <a:spcAft>
                <a:spcPts val="0"/>
              </a:spcAft>
              <a:defRPr/>
            </a:pPr>
            <a:r>
              <a:rPr lang="zh-TW" altLang="en-US"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rPr>
              <a:t>餐飲管理科 觀光休閒類科</a:t>
            </a:r>
            <a:endParaRPr lang="en-US" altLang="zh-TW"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endParaRPr>
          </a:p>
          <a:p>
            <a:pPr eaLnBrk="1" fontAlgn="auto" hangingPunct="1">
              <a:spcBef>
                <a:spcPts val="0"/>
              </a:spcBef>
              <a:spcAft>
                <a:spcPts val="0"/>
              </a:spcAft>
              <a:defRPr/>
            </a:pPr>
            <a:r>
              <a:rPr lang="zh-TW" altLang="en-US"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rPr>
              <a:t>美容與化妝品應用科</a:t>
            </a:r>
          </a:p>
        </p:txBody>
      </p:sp>
      <p:pic>
        <p:nvPicPr>
          <p:cNvPr id="13" name="圖片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4508500"/>
            <a:ext cx="88900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5475" y="1012825"/>
            <a:ext cx="1677988"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7663" y="2457450"/>
            <a:ext cx="1285875"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9"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E3C26B60-1986-4361-A105-7155A39C0665}" type="slidenum">
              <a:rPr lang="zh-CN" altLang="en-US" sz="1600">
                <a:solidFill>
                  <a:schemeClr val="bg1"/>
                </a:solidFill>
                <a:latin typeface="微軟正黑體" pitchFamily="34" charset="-120"/>
                <a:ea typeface="微軟正黑體" pitchFamily="34" charset="-120"/>
              </a:rPr>
              <a:pPr>
                <a:spcBef>
                  <a:spcPct val="0"/>
                </a:spcBef>
                <a:buFontTx/>
                <a:buNone/>
              </a:pPr>
              <a:t>26</a:t>
            </a:fld>
            <a:endParaRPr lang="zh-CN" altLang="en-US" sz="1600">
              <a:solidFill>
                <a:schemeClr val="bg1"/>
              </a:solidFill>
              <a:latin typeface="微軟正黑體" pitchFamily="34" charset="-120"/>
              <a:ea typeface="微軟正黑體" pitchFamily="34" charset="-120"/>
            </a:endParaRPr>
          </a:p>
        </p:txBody>
      </p:sp>
      <p:pic>
        <p:nvPicPr>
          <p:cNvPr id="5" name="圖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8962" y="659102"/>
            <a:ext cx="2768600" cy="1833794"/>
          </a:xfrm>
          <a:prstGeom prst="ellipse">
            <a:avLst/>
          </a:prstGeom>
          <a:ln>
            <a:noFill/>
          </a:ln>
          <a:effectLst>
            <a:softEdge rad="112500"/>
          </a:effectLst>
        </p:spPr>
      </p:pic>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23"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childTnLst>
                                </p:cTn>
                              </p:par>
                              <p:par>
                                <p:cTn id="15" presetID="10" presetClass="entr" presetSubtype="0" fill="hold" nodeType="withEffect">
                                  <p:stCondLst>
                                    <p:cond delay="0"/>
                                  </p:stCondLst>
                                  <p:childTnLst>
                                    <p:set>
                                      <p:cBhvr>
                                        <p:cTn id="16" dur="1" fill="hold">
                                          <p:stCondLst>
                                            <p:cond delay="0"/>
                                          </p:stCondLst>
                                        </p:cTn>
                                        <p:tgtEl>
                                          <p:spTgt spid="12291"/>
                                        </p:tgtEl>
                                        <p:attrNameLst>
                                          <p:attrName>style.visibility</p:attrName>
                                        </p:attrNameLst>
                                      </p:cBhvr>
                                      <p:to>
                                        <p:strVal val="visible"/>
                                      </p:to>
                                    </p:set>
                                    <p:animEffect transition="in" filter="fade">
                                      <p:cBhvr>
                                        <p:cTn id="17" dur="500"/>
                                        <p:tgtEl>
                                          <p:spTgt spid="12291"/>
                                        </p:tgtEl>
                                      </p:cBhvr>
                                    </p:animEffect>
                                  </p:childTnLst>
                                </p:cTn>
                              </p:par>
                              <p:par>
                                <p:cTn id="18" presetID="10" presetClass="entr" presetSubtype="0" fill="hold" nodeType="withEffect">
                                  <p:stCondLst>
                                    <p:cond delay="1000"/>
                                  </p:stCondLst>
                                  <p:childTnLst>
                                    <p:set>
                                      <p:cBhvr>
                                        <p:cTn id="19" dur="1" fill="hold">
                                          <p:stCondLst>
                                            <p:cond delay="0"/>
                                          </p:stCondLst>
                                        </p:cTn>
                                        <p:tgtEl>
                                          <p:spTgt spid="12290"/>
                                        </p:tgtEl>
                                        <p:attrNameLst>
                                          <p:attrName>style.visibility</p:attrName>
                                        </p:attrNameLst>
                                      </p:cBhvr>
                                      <p:to>
                                        <p:strVal val="visible"/>
                                      </p:to>
                                    </p:set>
                                    <p:animEffect transition="in" filter="fade">
                                      <p:cBhvr>
                                        <p:cTn id="20" dur="500"/>
                                        <p:tgtEl>
                                          <p:spTgt spid="12290"/>
                                        </p:tgtEl>
                                      </p:cBhvr>
                                    </p:animEffect>
                                  </p:childTnLst>
                                </p:cTn>
                              </p:par>
                              <p:par>
                                <p:cTn id="21" presetID="2" presetClass="entr" presetSubtype="8" fill="hold" grpId="0" nodeType="withEffect">
                                  <p:stCondLst>
                                    <p:cond delay="10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9" presetClass="entr" presetSubtype="0" fill="hold" grpId="0" nodeType="withEffect">
                                  <p:stCondLst>
                                    <p:cond delay="100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par>
                                <p:cTn id="28" presetID="14" presetClass="entr" presetSubtype="10" fill="hold" nodeType="withEffect">
                                  <p:stCondLst>
                                    <p:cond delay="175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par>
                                <p:cTn id="31" presetID="6" presetClass="entr" presetSubtype="16"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circle(in)">
                                      <p:cBhvr>
                                        <p:cTn id="3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a:grpSpLocks/>
          </p:cNvGrpSpPr>
          <p:nvPr/>
        </p:nvGrpSpPr>
        <p:grpSpPr bwMode="auto">
          <a:xfrm>
            <a:off x="684213" y="1905000"/>
            <a:ext cx="6985000" cy="2328863"/>
            <a:chOff x="761430" y="1976951"/>
            <a:chExt cx="6985792" cy="2328597"/>
          </a:xfrm>
        </p:grpSpPr>
        <p:pic>
          <p:nvPicPr>
            <p:cNvPr id="41996"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1430" y="1976951"/>
              <a:ext cx="6985792" cy="232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7" name="文字方塊 5"/>
            <p:cNvSpPr txBox="1">
              <a:spLocks noChangeArrowheads="1"/>
            </p:cNvSpPr>
            <p:nvPr/>
          </p:nvSpPr>
          <p:spPr bwMode="auto">
            <a:xfrm>
              <a:off x="1545387" y="2780928"/>
              <a:ext cx="8002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400" b="1">
                  <a:solidFill>
                    <a:srgbClr val="008000"/>
                  </a:solidFill>
                  <a:latin typeface="微軟正黑體" pitchFamily="34" charset="-120"/>
                  <a:ea typeface="微軟正黑體" pitchFamily="34" charset="-120"/>
                </a:rPr>
                <a:t>五專</a:t>
              </a:r>
              <a:endParaRPr lang="en-US" altLang="zh-TW" sz="2400" b="1">
                <a:solidFill>
                  <a:srgbClr val="008000"/>
                </a:solidFill>
                <a:latin typeface="微軟正黑體" pitchFamily="34" charset="-120"/>
                <a:ea typeface="微軟正黑體" pitchFamily="34" charset="-120"/>
              </a:endParaRPr>
            </a:p>
            <a:p>
              <a:pPr eaLnBrk="1" hangingPunct="1">
                <a:spcBef>
                  <a:spcPct val="0"/>
                </a:spcBef>
                <a:buFontTx/>
                <a:buNone/>
              </a:pPr>
              <a:r>
                <a:rPr lang="zh-TW" altLang="en-US" sz="2400" b="1">
                  <a:solidFill>
                    <a:srgbClr val="008000"/>
                  </a:solidFill>
                  <a:latin typeface="微軟正黑體" pitchFamily="34" charset="-120"/>
                  <a:ea typeface="微軟正黑體" pitchFamily="34" charset="-120"/>
                </a:rPr>
                <a:t>類科</a:t>
              </a:r>
            </a:p>
          </p:txBody>
        </p:sp>
      </p:grpSp>
      <p:pic>
        <p:nvPicPr>
          <p:cNvPr id="7"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4221163"/>
            <a:ext cx="8128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形箭號 7"/>
          <p:cNvSpPr/>
          <p:nvPr/>
        </p:nvSpPr>
        <p:spPr>
          <a:xfrm>
            <a:off x="1835150" y="4173538"/>
            <a:ext cx="433388" cy="431800"/>
          </a:xfrm>
          <a:prstGeom prst="chevron">
            <a:avLst/>
          </a:prstGeom>
        </p:spPr>
        <p:style>
          <a:lnRef idx="1">
            <a:schemeClr val="accent3"/>
          </a:lnRef>
          <a:fillRef idx="3">
            <a:schemeClr val="accent3"/>
          </a:fillRef>
          <a:effectRef idx="2">
            <a:schemeClr val="accent3"/>
          </a:effectRef>
          <a:fontRef idx="minor">
            <a:schemeClr val="lt1"/>
          </a:fontRef>
        </p:style>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9" name="文字方塊 8"/>
          <p:cNvSpPr txBox="1">
            <a:spLocks noChangeArrowheads="1"/>
          </p:cNvSpPr>
          <p:nvPr/>
        </p:nvSpPr>
        <p:spPr bwMode="auto">
          <a:xfrm>
            <a:off x="2274888" y="3933825"/>
            <a:ext cx="6618287"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ts val="600"/>
              </a:spcBef>
              <a:buFontTx/>
              <a:buNone/>
            </a:pPr>
            <a:r>
              <a:rPr kumimoji="0" lang="zh-TW" altLang="zh-TW" sz="1400">
                <a:latin typeface="微軟正黑體" pitchFamily="34" charset="-120"/>
                <a:ea typeface="微軟正黑體" pitchFamily="34" charset="-120"/>
              </a:rPr>
              <a:t>電機工程科、電子工程科、資訊工程科</a:t>
            </a:r>
            <a:endParaRPr kumimoji="0" lang="en-US" altLang="zh-TW" sz="1400">
              <a:latin typeface="微軟正黑體" pitchFamily="34" charset="-120"/>
              <a:ea typeface="微軟正黑體" pitchFamily="34" charset="-120"/>
            </a:endParaRPr>
          </a:p>
          <a:p>
            <a:pPr eaLnBrk="1" hangingPunct="1">
              <a:spcBef>
                <a:spcPts val="600"/>
              </a:spcBef>
              <a:buFontTx/>
              <a:buNone/>
            </a:pPr>
            <a:r>
              <a:rPr kumimoji="0" lang="zh-TW" altLang="zh-TW" sz="1400">
                <a:latin typeface="微軟正黑體" pitchFamily="34" charset="-120"/>
                <a:ea typeface="微軟正黑體" pitchFamily="34" charset="-120"/>
              </a:rPr>
              <a:t>工業管理科、工業工程與管理科、機械工程科、自動化工程科、機電工程科</a:t>
            </a:r>
            <a:endParaRPr kumimoji="0" lang="en-US" altLang="zh-TW" sz="1400">
              <a:latin typeface="微軟正黑體" pitchFamily="34" charset="-120"/>
              <a:ea typeface="微軟正黑體" pitchFamily="34" charset="-120"/>
            </a:endParaRPr>
          </a:p>
          <a:p>
            <a:pPr eaLnBrk="1" hangingPunct="1">
              <a:spcBef>
                <a:spcPts val="600"/>
              </a:spcBef>
              <a:buFontTx/>
              <a:buNone/>
            </a:pPr>
            <a:r>
              <a:rPr kumimoji="0" lang="zh-TW" altLang="zh-TW" sz="1400">
                <a:latin typeface="微軟正黑體" pitchFamily="34" charset="-120"/>
                <a:ea typeface="微軟正黑體" pitchFamily="34" charset="-120"/>
              </a:rPr>
              <a:t>營建科技科、電腦應用工程科、車輛技術科</a:t>
            </a:r>
          </a:p>
          <a:p>
            <a:pPr eaLnBrk="1" hangingPunct="1">
              <a:spcBef>
                <a:spcPts val="600"/>
              </a:spcBef>
              <a:buFontTx/>
              <a:buNone/>
            </a:pPr>
            <a:r>
              <a:rPr kumimoji="0" lang="zh-TW" altLang="zh-TW" sz="1400">
                <a:latin typeface="微軟正黑體" pitchFamily="34" charset="-120"/>
                <a:ea typeface="微軟正黑體" pitchFamily="34" charset="-120"/>
              </a:rPr>
              <a:t>航海科、輪機工程科</a:t>
            </a:r>
            <a:endParaRPr kumimoji="0" lang="en-US" altLang="zh-TW" sz="1400">
              <a:latin typeface="微軟正黑體" pitchFamily="34" charset="-120"/>
              <a:ea typeface="微軟正黑體" pitchFamily="34" charset="-120"/>
            </a:endParaRPr>
          </a:p>
          <a:p>
            <a:pPr eaLnBrk="1" hangingPunct="1">
              <a:spcBef>
                <a:spcPts val="600"/>
              </a:spcBef>
              <a:buFontTx/>
              <a:buNone/>
            </a:pPr>
            <a:r>
              <a:rPr kumimoji="0" lang="zh-TW" altLang="zh-TW" sz="1400">
                <a:latin typeface="微軟正黑體" pitchFamily="34" charset="-120"/>
                <a:ea typeface="微軟正黑體" pitchFamily="34" charset="-120"/>
              </a:rPr>
              <a:t>數位媒體設計科、商品設計科、視覺傳達設計科、文化創意設計科</a:t>
            </a:r>
            <a:endParaRPr kumimoji="0" lang="en-US" altLang="zh-TW" sz="1400">
              <a:latin typeface="微軟正黑體" pitchFamily="34" charset="-120"/>
              <a:ea typeface="微軟正黑體" pitchFamily="34" charset="-120"/>
            </a:endParaRPr>
          </a:p>
          <a:p>
            <a:pPr eaLnBrk="1" hangingPunct="1">
              <a:spcBef>
                <a:spcPts val="600"/>
              </a:spcBef>
              <a:buFontTx/>
              <a:buNone/>
            </a:pPr>
            <a:r>
              <a:rPr kumimoji="0" lang="zh-TW" altLang="zh-TW" sz="1400">
                <a:latin typeface="微軟正黑體" pitchFamily="34" charset="-120"/>
                <a:ea typeface="微軟正黑體" pitchFamily="34" charset="-120"/>
              </a:rPr>
              <a:t>美術工藝科、創意產品科技應用科、建築科、多媒體設計科、數位多媒體科</a:t>
            </a:r>
            <a:endParaRPr kumimoji="0" lang="en-US" altLang="zh-TW" sz="1400">
              <a:latin typeface="微軟正黑體" pitchFamily="34" charset="-120"/>
              <a:ea typeface="微軟正黑體" pitchFamily="34" charset="-120"/>
            </a:endParaRPr>
          </a:p>
          <a:p>
            <a:pPr eaLnBrk="1" hangingPunct="1">
              <a:spcBef>
                <a:spcPts val="600"/>
              </a:spcBef>
              <a:buFontTx/>
              <a:buNone/>
            </a:pPr>
            <a:r>
              <a:rPr kumimoji="0" lang="zh-TW" altLang="zh-TW" sz="1400">
                <a:latin typeface="微軟正黑體" pitchFamily="34" charset="-120"/>
                <a:ea typeface="微軟正黑體" pitchFamily="34" charset="-120"/>
              </a:rPr>
              <a:t>數位媒體應用科、數位生活創意科、動畫多媒體設計科、數位遊戲與動畫設計科</a:t>
            </a:r>
            <a:endParaRPr kumimoji="0" lang="en-US" altLang="zh-TW" sz="1400">
              <a:latin typeface="微軟正黑體" pitchFamily="34" charset="-120"/>
              <a:ea typeface="微軟正黑體" pitchFamily="34" charset="-120"/>
            </a:endParaRPr>
          </a:p>
          <a:p>
            <a:pPr eaLnBrk="1" hangingPunct="1">
              <a:spcBef>
                <a:spcPts val="600"/>
              </a:spcBef>
              <a:buFontTx/>
              <a:buNone/>
            </a:pPr>
            <a:r>
              <a:rPr kumimoji="0" lang="zh-TW" altLang="zh-TW" sz="1400">
                <a:latin typeface="微軟正黑體" pitchFamily="34" charset="-120"/>
                <a:ea typeface="微軟正黑體" pitchFamily="34" charset="-120"/>
              </a:rPr>
              <a:t>遊戲創作科、動漫設計科、數位影視動畫科、數位媒體創意設計科</a:t>
            </a:r>
          </a:p>
        </p:txBody>
      </p:sp>
      <p:sp>
        <p:nvSpPr>
          <p:cNvPr id="10" name="文字方塊 9"/>
          <p:cNvSpPr txBox="1"/>
          <p:nvPr/>
        </p:nvSpPr>
        <p:spPr>
          <a:xfrm>
            <a:off x="2917843" y="2492896"/>
            <a:ext cx="2492990" cy="1615827"/>
          </a:xfrm>
          <a:prstGeom prst="rect">
            <a:avLst/>
          </a:prstGeom>
          <a:noFill/>
        </p:spPr>
        <p:txBody>
          <a:bodyPr wrap="none">
            <a:spAutoFit/>
          </a:bodyPr>
          <a:lstStyle/>
          <a:p>
            <a:pPr eaLnBrk="1" fontAlgn="auto" hangingPunct="1">
              <a:spcBef>
                <a:spcPts val="0"/>
              </a:spcBef>
              <a:spcAft>
                <a:spcPts val="0"/>
              </a:spcAft>
              <a:defRPr/>
            </a:pPr>
            <a:r>
              <a:rPr lang="zh-TW" altLang="en-US"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rPr>
              <a:t>電機與電子工程類科</a:t>
            </a:r>
            <a:endParaRPr lang="en-US" altLang="zh-TW"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endParaRPr>
          </a:p>
          <a:p>
            <a:pPr eaLnBrk="1" fontAlgn="auto" hangingPunct="1">
              <a:spcBef>
                <a:spcPts val="0"/>
              </a:spcBef>
              <a:spcAft>
                <a:spcPts val="0"/>
              </a:spcAft>
              <a:defRPr/>
            </a:pPr>
            <a:r>
              <a:rPr lang="zh-TW" altLang="en-US"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rPr>
              <a:t>工程科技類科</a:t>
            </a:r>
            <a:endParaRPr lang="en-US" altLang="zh-TW"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endParaRPr>
          </a:p>
          <a:p>
            <a:pPr eaLnBrk="1" fontAlgn="auto" hangingPunct="1">
              <a:spcBef>
                <a:spcPts val="0"/>
              </a:spcBef>
              <a:spcAft>
                <a:spcPts val="0"/>
              </a:spcAft>
              <a:defRPr/>
            </a:pPr>
            <a:r>
              <a:rPr lang="zh-TW" altLang="en-US"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rPr>
              <a:t>海事類科</a:t>
            </a:r>
            <a:endParaRPr lang="en-US" altLang="zh-TW"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endParaRPr>
          </a:p>
          <a:p>
            <a:pPr eaLnBrk="1" fontAlgn="auto" hangingPunct="1">
              <a:spcBef>
                <a:spcPts val="0"/>
              </a:spcBef>
              <a:spcAft>
                <a:spcPts val="0"/>
              </a:spcAft>
              <a:defRPr/>
            </a:pPr>
            <a:r>
              <a:rPr lang="zh-TW" altLang="en-US"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rPr>
              <a:t>文創設計類科</a:t>
            </a:r>
            <a:endParaRPr lang="en-US" altLang="zh-TW" sz="2000" dirty="0">
              <a:ln>
                <a:solidFill>
                  <a:srgbClr val="3333FF"/>
                </a:solidFill>
              </a:ln>
              <a:solidFill>
                <a:srgbClr val="0000FF"/>
              </a:solidFill>
              <a:effectLst>
                <a:outerShdw blurRad="50800" dist="38100" dir="2700000" algn="tl" rotWithShape="0">
                  <a:prstClr val="black">
                    <a:alpha val="40000"/>
                  </a:prstClr>
                </a:outerShdw>
              </a:effectLst>
              <a:latin typeface="微軟正黑體"/>
              <a:ea typeface="微軟正黑體"/>
              <a:cs typeface="微軟正黑體"/>
            </a:endParaRPr>
          </a:p>
          <a:p>
            <a:pPr eaLnBrk="1" fontAlgn="auto" hangingPunct="1">
              <a:spcBef>
                <a:spcPts val="0"/>
              </a:spcBef>
              <a:spcAft>
                <a:spcPts val="0"/>
              </a:spcAft>
              <a:defRPr/>
            </a:pPr>
            <a:endParaRPr lang="zh-TW" altLang="en-US" sz="1900" spc="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a:ea typeface="微軟正黑體"/>
              <a:cs typeface="微軟正黑體"/>
            </a:endParaRPr>
          </a:p>
        </p:txBody>
      </p:sp>
      <p:pic>
        <p:nvPicPr>
          <p:cNvPr id="12" name="圖片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73713" y="1700213"/>
            <a:ext cx="3175000"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908050"/>
            <a:ext cx="8318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4438" y="1304925"/>
            <a:ext cx="11430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7100" y="974725"/>
            <a:ext cx="1143000"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F5ACB85E-4FAB-46D7-82D2-ACC408733B2E}" type="slidenum">
              <a:rPr lang="zh-CN" altLang="en-US" sz="1600">
                <a:solidFill>
                  <a:schemeClr val="bg1"/>
                </a:solidFill>
                <a:latin typeface="微軟正黑體" pitchFamily="34" charset="-120"/>
                <a:ea typeface="微軟正黑體" pitchFamily="34" charset="-120"/>
              </a:rPr>
              <a:pPr>
                <a:spcBef>
                  <a:spcPct val="0"/>
                </a:spcBef>
                <a:buFontTx/>
                <a:buNone/>
              </a:pPr>
              <a:t>27</a:t>
            </a:fld>
            <a:endParaRPr lang="zh-CN" altLang="en-US" sz="1600">
              <a:solidFill>
                <a:schemeClr val="bg1"/>
              </a:solidFill>
              <a:latin typeface="微軟正黑體" pitchFamily="34" charset="-120"/>
              <a:ea typeface="微軟正黑體" pitchFamily="34" charset="-120"/>
            </a:endParaRPr>
          </a:p>
        </p:txBody>
      </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23"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childTnLst>
                                </p:cTn>
                              </p:par>
                              <p:par>
                                <p:cTn id="15" presetID="1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7"/>
                                        </p:tgtEl>
                                        <p:attrNameLst>
                                          <p:attrName>ppt_y</p:attrName>
                                        </p:attrNameLst>
                                      </p:cBhvr>
                                      <p:tavLst>
                                        <p:tav tm="0" fmla="#ppt_y+(sin(-2*pi*(1-$))*-#ppt_x+cos(-2*pi*(1-$))*(1-#ppt_y))*(1-$)">
                                          <p:val>
                                            <p:fltVal val="0"/>
                                          </p:val>
                                        </p:tav>
                                        <p:tav tm="100000">
                                          <p:val>
                                            <p:fltVal val="1"/>
                                          </p:val>
                                        </p:tav>
                                      </p:tavLst>
                                    </p:anim>
                                  </p:childTnLst>
                                </p:cTn>
                              </p:par>
                              <p:par>
                                <p:cTn id="21" presetID="10" presetClass="entr" presetSubtype="0" fill="hold" nodeType="withEffect">
                                  <p:stCondLst>
                                    <p:cond delay="0"/>
                                  </p:stCondLst>
                                  <p:childTnLst>
                                    <p:set>
                                      <p:cBhvr>
                                        <p:cTn id="22" dur="1" fill="hold">
                                          <p:stCondLst>
                                            <p:cond delay="0"/>
                                          </p:stCondLst>
                                        </p:cTn>
                                        <p:tgtEl>
                                          <p:spTgt spid="12291"/>
                                        </p:tgtEl>
                                        <p:attrNameLst>
                                          <p:attrName>style.visibility</p:attrName>
                                        </p:attrNameLst>
                                      </p:cBhvr>
                                      <p:to>
                                        <p:strVal val="visible"/>
                                      </p:to>
                                    </p:set>
                                    <p:animEffect transition="in" filter="fade">
                                      <p:cBhvr>
                                        <p:cTn id="23" dur="500"/>
                                        <p:tgtEl>
                                          <p:spTgt spid="12291"/>
                                        </p:tgtEl>
                                      </p:cBhvr>
                                    </p:animEffect>
                                  </p:childTnLst>
                                </p:cTn>
                              </p:par>
                              <p:par>
                                <p:cTn id="24" presetID="10" presetClass="entr" presetSubtype="0" fill="hold" nodeType="withEffect">
                                  <p:stCondLst>
                                    <p:cond delay="0"/>
                                  </p:stCondLst>
                                  <p:childTnLst>
                                    <p:set>
                                      <p:cBhvr>
                                        <p:cTn id="25" dur="1" fill="hold">
                                          <p:stCondLst>
                                            <p:cond delay="0"/>
                                          </p:stCondLst>
                                        </p:cTn>
                                        <p:tgtEl>
                                          <p:spTgt spid="12290"/>
                                        </p:tgtEl>
                                        <p:attrNameLst>
                                          <p:attrName>style.visibility</p:attrName>
                                        </p:attrNameLst>
                                      </p:cBhvr>
                                      <p:to>
                                        <p:strVal val="visible"/>
                                      </p:to>
                                    </p:set>
                                    <p:animEffect transition="in" filter="fade">
                                      <p:cBhvr>
                                        <p:cTn id="26" dur="500"/>
                                        <p:tgtEl>
                                          <p:spTgt spid="12290"/>
                                        </p:tgtEl>
                                      </p:cBhvr>
                                    </p:animEffect>
                                  </p:childTnLst>
                                </p:cTn>
                              </p:par>
                              <p:par>
                                <p:cTn id="27" presetID="2" presetClass="entr" presetSubtype="8" fill="hold" grpId="0" nodeType="withEffect">
                                  <p:stCondLst>
                                    <p:cond delay="100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par>
                                <p:cTn id="31" presetID="9" presetClass="entr" presetSubtype="0" fill="hold" grpId="0" nodeType="withEffect">
                                  <p:stCondLst>
                                    <p:cond delay="100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par>
                                <p:cTn id="34" presetID="42" presetClass="entr" presetSubtype="0" fill="hold" nodeType="withEffect">
                                  <p:stCondLst>
                                    <p:cond delay="20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14" presetClass="entr" presetSubtype="10" fill="hold" nodeType="withEffect">
                                  <p:stCondLst>
                                    <p:cond delay="5000"/>
                                  </p:stCondLst>
                                  <p:childTnLst>
                                    <p:set>
                                      <p:cBhvr>
                                        <p:cTn id="40" dur="1" fill="hold">
                                          <p:stCondLst>
                                            <p:cond delay="0"/>
                                          </p:stCondLst>
                                        </p:cTn>
                                        <p:tgtEl>
                                          <p:spTgt spid="13"/>
                                        </p:tgtEl>
                                        <p:attrNameLst>
                                          <p:attrName>style.visibility</p:attrName>
                                        </p:attrNameLst>
                                      </p:cBhvr>
                                      <p:to>
                                        <p:strVal val="visible"/>
                                      </p:to>
                                    </p:set>
                                    <p:animEffect transition="in" filter="randombar(horizontal)">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肘形接點 28"/>
          <p:cNvCxnSpPr/>
          <p:nvPr/>
        </p:nvCxnSpPr>
        <p:spPr>
          <a:xfrm rot="10800000">
            <a:off x="971550" y="2581275"/>
            <a:ext cx="5522913" cy="3800475"/>
          </a:xfrm>
          <a:prstGeom prst="bentConnector3">
            <a:avLst>
              <a:gd name="adj1" fmla="val 104139"/>
            </a:avLst>
          </a:prstGeom>
          <a:ln>
            <a:solidFill>
              <a:srgbClr val="4F81BD">
                <a:alpha val="50196"/>
              </a:srgbClr>
            </a:solidFill>
          </a:ln>
        </p:spPr>
        <p:style>
          <a:lnRef idx="2">
            <a:schemeClr val="accent1"/>
          </a:lnRef>
          <a:fillRef idx="0">
            <a:schemeClr val="accent1"/>
          </a:fillRef>
          <a:effectRef idx="1">
            <a:schemeClr val="accent1"/>
          </a:effectRef>
          <a:fontRef idx="minor">
            <a:schemeClr val="tx1"/>
          </a:fontRef>
        </p:style>
      </p:cxnSp>
      <p:pic>
        <p:nvPicPr>
          <p:cNvPr id="54" name="Picture 5" descr="Q:\01技職教育宣導媒材\群科簡報\視覺元素\餐旅群\製作\45.png"/>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063676" y="1974161"/>
            <a:ext cx="2176779" cy="29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圖片 51"/>
          <p:cNvPicPr>
            <a:picLocks noChangeAspect="1"/>
          </p:cNvPicPr>
          <p:nvPr/>
        </p:nvPicPr>
        <p:blipFill>
          <a:blip r:embed="rId3">
            <a:duotone>
              <a:schemeClr val="accent6">
                <a:shade val="45000"/>
                <a:satMod val="135000"/>
              </a:schemeClr>
              <a:prstClr val="white"/>
            </a:duotone>
          </a:blip>
          <a:stretch>
            <a:fillRect/>
          </a:stretch>
        </p:blipFill>
        <p:spPr>
          <a:xfrm>
            <a:off x="7187424" y="2414025"/>
            <a:ext cx="2143198" cy="2733278"/>
          </a:xfrm>
          <a:prstGeom prst="rect">
            <a:avLst/>
          </a:prstGeom>
          <a:effectLst>
            <a:outerShdw blurRad="63500" sx="102000" sy="102000" algn="ctr" rotWithShape="0">
              <a:prstClr val="black">
                <a:alpha val="40000"/>
              </a:prstClr>
            </a:outerShdw>
          </a:effectLst>
        </p:spPr>
      </p:pic>
      <p:pic>
        <p:nvPicPr>
          <p:cNvPr id="53" name="Picture 2"/>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280075" y="3088714"/>
            <a:ext cx="1736090" cy="2266206"/>
          </a:xfrm>
          <a:prstGeom prst="rect">
            <a:avLst/>
          </a:prstGeom>
          <a:noFill/>
          <a:ln>
            <a:noFill/>
          </a:ln>
          <a:effectLst>
            <a:outerShdw blurRad="63500" sx="102000" sy="102000" algn="ctr"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群組 5"/>
          <p:cNvGrpSpPr>
            <a:grpSpLocks/>
          </p:cNvGrpSpPr>
          <p:nvPr/>
        </p:nvGrpSpPr>
        <p:grpSpPr bwMode="auto">
          <a:xfrm>
            <a:off x="438150" y="476250"/>
            <a:ext cx="1612900" cy="1584325"/>
            <a:chOff x="1116016" y="703496"/>
            <a:chExt cx="3727378" cy="3659195"/>
          </a:xfrm>
        </p:grpSpPr>
        <p:pic>
          <p:nvPicPr>
            <p:cNvPr id="43038" name="圖片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697026">
              <a:off x="1116016" y="703496"/>
              <a:ext cx="3727378" cy="3659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a:xfrm>
              <a:off x="1772711" y="1887786"/>
              <a:ext cx="2685473" cy="1349282"/>
            </a:xfrm>
            <a:prstGeom prst="rect">
              <a:avLst/>
            </a:prstGeom>
            <a:noFill/>
          </p:spPr>
          <p:txBody>
            <a:bodyPr>
              <a:spAutoFit/>
            </a:bodyPr>
            <a:lstStyle/>
            <a:p>
              <a:pPr eaLnBrk="1" fontAlgn="auto" hangingPunct="1">
                <a:spcBef>
                  <a:spcPts val="0"/>
                </a:spcBef>
                <a:spcAft>
                  <a:spcPts val="0"/>
                </a:spcAft>
                <a:defRPr/>
              </a:pPr>
              <a:r>
                <a:rPr lang="zh-TW" altLang="en-US" sz="3200" b="1" spc="600" dirty="0">
                  <a:solidFill>
                    <a:srgbClr val="FFFF00"/>
                  </a:solidFill>
                  <a:latin typeface="微軟正黑體"/>
                  <a:ea typeface="微軟正黑體"/>
                  <a:cs typeface="微軟正黑體"/>
                </a:rPr>
                <a:t>五專</a:t>
              </a:r>
            </a:p>
          </p:txBody>
        </p:sp>
      </p:grpSp>
      <p:pic>
        <p:nvPicPr>
          <p:cNvPr id="2" name="圖片 1" descr="特.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39975" y="979488"/>
            <a:ext cx="9556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65463" y="989013"/>
            <a:ext cx="9556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8" descr="Q:\01技職教育宣導媒材\群科簡報\視覺元素\餐旅群\製作\lkl).png"/>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398164" y="2920377"/>
            <a:ext cx="1404381" cy="234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
          <p:cNvPicPr>
            <a:picLocks noChangeAspect="1" noChangeArrowheads="1"/>
          </p:cNvPicPr>
          <p:nvPr/>
        </p:nvPicPr>
        <p:blipFill>
          <a:blip r:embed="rId9"/>
          <a:stretch>
            <a:fillRect/>
          </a:stretch>
        </p:blipFill>
        <p:spPr bwMode="auto">
          <a:xfrm rot="20177775">
            <a:off x="4938713" y="4784725"/>
            <a:ext cx="952500" cy="952500"/>
          </a:xfrm>
          <a:prstGeom prst="rect">
            <a:avLst/>
          </a:prstGeom>
          <a:noFill/>
          <a:effectLst>
            <a:outerShdw blurRad="50800" dist="38100" dir="5400000" algn="t" rotWithShape="0">
              <a:prstClr val="black">
                <a:alpha val="40000"/>
              </a:prstClr>
            </a:outerShdw>
          </a:effectLst>
          <a:extLst/>
        </p:spPr>
      </p:pic>
      <p:pic>
        <p:nvPicPr>
          <p:cNvPr id="42" name="圖片 12"/>
          <p:cNvPicPr>
            <a:picLocks noChangeAspect="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21217916">
            <a:off x="5644528" y="4812040"/>
            <a:ext cx="1507273" cy="1779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4"/>
          <p:cNvPicPr>
            <a:picLocks noChangeAspect="1" noChangeArrowheads="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bwMode="auto">
          <a:xfrm rot="1422225" flipH="1">
            <a:off x="7477114" y="5771136"/>
            <a:ext cx="650863" cy="650863"/>
          </a:xfrm>
          <a:prstGeom prst="rect">
            <a:avLst/>
          </a:prstGeom>
          <a:noFill/>
          <a:effectLst>
            <a:outerShdw blurRad="50800" dist="38100" dir="5400000" algn="t" rotWithShape="0">
              <a:prstClr val="black">
                <a:alpha val="40000"/>
              </a:prstClr>
            </a:outerShdw>
          </a:effectLst>
          <a:extLst/>
        </p:spPr>
      </p:pic>
      <p:pic>
        <p:nvPicPr>
          <p:cNvPr id="50" name="圖片 49"/>
          <p:cNvPicPr>
            <a:picLocks noChangeAspect="1"/>
          </p:cNvPicPr>
          <p:nvPr/>
        </p:nvPicPr>
        <p:blipFill>
          <a:blip r:embed="rId12" cstate="print">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6743741" y="4603759"/>
            <a:ext cx="1204040" cy="191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7" descr="Q:\01技職教育宣導媒材\群科簡報\視覺元素\餐旅群\製作\20140充).png"/>
          <p:cNvPicPr>
            <a:picLocks noChangeAspect="1" noChangeArrowheads="1"/>
          </p:cNvPicPr>
          <p:nvPr/>
        </p:nvPicPr>
        <p:blipFill>
          <a:blip r:embed="rId13">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00811" y="3786883"/>
            <a:ext cx="1316424" cy="27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9"/>
          <p:cNvSpPr txBox="1">
            <a:spLocks noChangeArrowheads="1"/>
          </p:cNvSpPr>
          <p:nvPr/>
        </p:nvSpPr>
        <p:spPr bwMode="auto">
          <a:xfrm>
            <a:off x="1489075" y="2384425"/>
            <a:ext cx="1855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000">
                <a:latin typeface="微軟正黑體" pitchFamily="34" charset="-120"/>
                <a:ea typeface="微軟正黑體" pitchFamily="34" charset="-120"/>
              </a:rPr>
              <a:t>類科多元適性</a:t>
            </a:r>
          </a:p>
        </p:txBody>
      </p:sp>
      <p:sp>
        <p:nvSpPr>
          <p:cNvPr id="59" name="文字方塊 58"/>
          <p:cNvSpPr txBox="1">
            <a:spLocks noChangeArrowheads="1"/>
          </p:cNvSpPr>
          <p:nvPr/>
        </p:nvSpPr>
        <p:spPr bwMode="auto">
          <a:xfrm>
            <a:off x="1489075" y="3506788"/>
            <a:ext cx="1855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000">
                <a:latin typeface="微軟正黑體" pitchFamily="34" charset="-120"/>
                <a:ea typeface="微軟正黑體" pitchFamily="34" charset="-120"/>
              </a:rPr>
              <a:t>大學師資設備</a:t>
            </a:r>
          </a:p>
        </p:txBody>
      </p:sp>
      <p:sp>
        <p:nvSpPr>
          <p:cNvPr id="62" name="文字方塊 61"/>
          <p:cNvSpPr txBox="1">
            <a:spLocks noChangeArrowheads="1"/>
          </p:cNvSpPr>
          <p:nvPr/>
        </p:nvSpPr>
        <p:spPr bwMode="auto">
          <a:xfrm>
            <a:off x="1489075" y="2946400"/>
            <a:ext cx="3443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000">
                <a:latin typeface="微軟正黑體" pitchFamily="34" charset="-120"/>
                <a:ea typeface="微軟正黑體" pitchFamily="34" charset="-120"/>
              </a:rPr>
              <a:t>五專前</a:t>
            </a:r>
            <a:r>
              <a:rPr lang="en-US" altLang="zh-TW" sz="2000">
                <a:latin typeface="微軟正黑體" pitchFamily="34" charset="-120"/>
                <a:ea typeface="微軟正黑體" pitchFamily="34" charset="-120"/>
              </a:rPr>
              <a:t>3</a:t>
            </a:r>
            <a:r>
              <a:rPr lang="zh-TW" altLang="en-US" sz="2000">
                <a:latin typeface="微軟正黑體" pitchFamily="34" charset="-120"/>
                <a:ea typeface="微軟正黑體" pitchFamily="34" charset="-120"/>
              </a:rPr>
              <a:t>年比照高中職免學費</a:t>
            </a:r>
          </a:p>
        </p:txBody>
      </p:sp>
      <p:sp>
        <p:nvSpPr>
          <p:cNvPr id="65" name="文字方塊 64"/>
          <p:cNvSpPr txBox="1">
            <a:spLocks noChangeArrowheads="1"/>
          </p:cNvSpPr>
          <p:nvPr/>
        </p:nvSpPr>
        <p:spPr bwMode="auto">
          <a:xfrm>
            <a:off x="1489075" y="5743575"/>
            <a:ext cx="1855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000">
                <a:latin typeface="微軟正黑體" pitchFamily="34" charset="-120"/>
                <a:ea typeface="微軟正黑體" pitchFamily="34" charset="-120"/>
              </a:rPr>
              <a:t>多元進路發展</a:t>
            </a:r>
          </a:p>
        </p:txBody>
      </p:sp>
      <p:sp>
        <p:nvSpPr>
          <p:cNvPr id="68" name="文字方塊 67"/>
          <p:cNvSpPr txBox="1">
            <a:spLocks noChangeArrowheads="1"/>
          </p:cNvSpPr>
          <p:nvPr/>
        </p:nvSpPr>
        <p:spPr bwMode="auto">
          <a:xfrm>
            <a:off x="1489075" y="5189538"/>
            <a:ext cx="1855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000">
                <a:latin typeface="微軟正黑體" pitchFamily="34" charset="-120"/>
                <a:ea typeface="微軟正黑體" pitchFamily="34" charset="-120"/>
              </a:rPr>
              <a:t>落實校外實習</a:t>
            </a:r>
          </a:p>
        </p:txBody>
      </p:sp>
      <p:sp>
        <p:nvSpPr>
          <p:cNvPr id="71" name="文字方塊 70"/>
          <p:cNvSpPr txBox="1">
            <a:spLocks noChangeArrowheads="1"/>
          </p:cNvSpPr>
          <p:nvPr/>
        </p:nvSpPr>
        <p:spPr bwMode="auto">
          <a:xfrm>
            <a:off x="1489075" y="4067175"/>
            <a:ext cx="1855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000">
                <a:latin typeface="微軟正黑體" pitchFamily="34" charset="-120"/>
                <a:ea typeface="微軟正黑體" pitchFamily="34" charset="-120"/>
              </a:rPr>
              <a:t>鼓勵考取證照</a:t>
            </a:r>
          </a:p>
        </p:txBody>
      </p:sp>
      <p:sp>
        <p:nvSpPr>
          <p:cNvPr id="74" name="文字方塊 73"/>
          <p:cNvSpPr txBox="1">
            <a:spLocks noChangeArrowheads="1"/>
          </p:cNvSpPr>
          <p:nvPr/>
        </p:nvSpPr>
        <p:spPr bwMode="auto">
          <a:xfrm>
            <a:off x="1489075" y="4627563"/>
            <a:ext cx="185578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000">
                <a:latin typeface="微軟正黑體" pitchFamily="34" charset="-120"/>
                <a:ea typeface="微軟正黑體" pitchFamily="34" charset="-120"/>
              </a:rPr>
              <a:t>重視專題製作</a:t>
            </a:r>
          </a:p>
        </p:txBody>
      </p:sp>
      <p:pic>
        <p:nvPicPr>
          <p:cNvPr id="90" name="圖片 89" descr="地球.png"/>
          <p:cNvPicPr>
            <a:picLocks noChangeAspect="1"/>
          </p:cNvPicPr>
          <p:nvPr/>
        </p:nvPicPr>
        <p:blipFill>
          <a:blip r:embed="rId14"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971600" y="2370556"/>
            <a:ext cx="4222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圖片 90" descr="地球.png"/>
          <p:cNvPicPr>
            <a:picLocks noChangeAspect="1"/>
          </p:cNvPicPr>
          <p:nvPr/>
        </p:nvPicPr>
        <p:blipFill>
          <a:blip r:embed="rId14"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971600" y="3510781"/>
            <a:ext cx="4222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圖片 91" descr="地球.png"/>
          <p:cNvPicPr>
            <a:picLocks noChangeAspect="1"/>
          </p:cNvPicPr>
          <p:nvPr/>
        </p:nvPicPr>
        <p:blipFill>
          <a:blip r:embed="rId14"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971600" y="4662909"/>
            <a:ext cx="4222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圖片 92" descr="地球.png"/>
          <p:cNvPicPr>
            <a:picLocks noChangeAspect="1"/>
          </p:cNvPicPr>
          <p:nvPr/>
        </p:nvPicPr>
        <p:blipFill>
          <a:blip r:embed="rId14"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971600" y="5743029"/>
            <a:ext cx="4222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圖片 93" descr="地球.png"/>
          <p:cNvPicPr>
            <a:picLocks noChangeAspect="1"/>
          </p:cNvPicPr>
          <p:nvPr/>
        </p:nvPicPr>
        <p:blipFill>
          <a:blip r:embed="rId14" cstate="print">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971600" y="2931369"/>
            <a:ext cx="4222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圖片 94" descr="地球.png"/>
          <p:cNvPicPr>
            <a:picLocks noChangeAspect="1"/>
          </p:cNvPicPr>
          <p:nvPr/>
        </p:nvPicPr>
        <p:blipFill>
          <a:blip r:embed="rId14" cstate="print">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971600" y="4052995"/>
            <a:ext cx="4222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圖片 95" descr="地球.png"/>
          <p:cNvPicPr>
            <a:picLocks noChangeAspect="1"/>
          </p:cNvPicPr>
          <p:nvPr/>
        </p:nvPicPr>
        <p:blipFill>
          <a:blip r:embed="rId14" cstate="print">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971600" y="5174621"/>
            <a:ext cx="4222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7" name="投影片編號版面配置區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2D2648FF-491E-41BE-BC91-19D7E62740E3}" type="slidenum">
              <a:rPr lang="zh-CN" altLang="en-US" sz="1600">
                <a:solidFill>
                  <a:schemeClr val="bg1"/>
                </a:solidFill>
                <a:latin typeface="微軟正黑體" pitchFamily="34" charset="-120"/>
                <a:ea typeface="微軟正黑體" pitchFamily="34" charset="-120"/>
              </a:rPr>
              <a:pPr>
                <a:spcBef>
                  <a:spcPct val="0"/>
                </a:spcBef>
                <a:buFontTx/>
                <a:buNone/>
              </a:pPr>
              <a:t>28</a:t>
            </a:fld>
            <a:endParaRPr lang="zh-CN" altLang="en-US" sz="1600">
              <a:solidFill>
                <a:schemeClr val="bg1"/>
              </a:solidFill>
              <a:latin typeface="微軟正黑體" pitchFamily="34" charset="-120"/>
              <a:ea typeface="微軟正黑體" pitchFamily="34" charset="-120"/>
            </a:endParaRPr>
          </a:p>
        </p:txBody>
      </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500"/>
                                        <p:tgtEl>
                                          <p:spTgt spid="6"/>
                                        </p:tgtEl>
                                      </p:cBhvr>
                                    </p:animEffect>
                                  </p:childTnLst>
                                </p:cTn>
                              </p:par>
                              <p:par>
                                <p:cTn id="8" presetID="18" presetClass="entr" presetSubtype="12" fill="hold" nodeType="withEffect">
                                  <p:stCondLst>
                                    <p:cond delay="900"/>
                                  </p:stCondLst>
                                  <p:childTnLst>
                                    <p:set>
                                      <p:cBhvr>
                                        <p:cTn id="9" dur="1" fill="hold">
                                          <p:stCondLst>
                                            <p:cond delay="0"/>
                                          </p:stCondLst>
                                        </p:cTn>
                                        <p:tgtEl>
                                          <p:spTgt spid="2"/>
                                        </p:tgtEl>
                                        <p:attrNameLst>
                                          <p:attrName>style.visibility</p:attrName>
                                        </p:attrNameLst>
                                      </p:cBhvr>
                                      <p:to>
                                        <p:strVal val="visible"/>
                                      </p:to>
                                    </p:set>
                                    <p:animEffect transition="in" filter="strips(downLeft)">
                                      <p:cBhvr>
                                        <p:cTn id="10" dur="500"/>
                                        <p:tgtEl>
                                          <p:spTgt spid="2"/>
                                        </p:tgtEl>
                                      </p:cBhvr>
                                    </p:animEffect>
                                  </p:childTnLst>
                                </p:cTn>
                              </p:par>
                              <p:par>
                                <p:cTn id="11" presetID="18" presetClass="entr" presetSubtype="12" fill="hold" nodeType="withEffect">
                                  <p:stCondLst>
                                    <p:cond delay="900"/>
                                  </p:stCondLst>
                                  <p:childTnLst>
                                    <p:set>
                                      <p:cBhvr>
                                        <p:cTn id="12" dur="1" fill="hold">
                                          <p:stCondLst>
                                            <p:cond delay="0"/>
                                          </p:stCondLst>
                                        </p:cTn>
                                        <p:tgtEl>
                                          <p:spTgt spid="7"/>
                                        </p:tgtEl>
                                        <p:attrNameLst>
                                          <p:attrName>style.visibility</p:attrName>
                                        </p:attrNameLst>
                                      </p:cBhvr>
                                      <p:to>
                                        <p:strVal val="visible"/>
                                      </p:to>
                                    </p:set>
                                    <p:animEffect transition="in" filter="strips(downLeft)">
                                      <p:cBhvr>
                                        <p:cTn id="13" dur="500"/>
                                        <p:tgtEl>
                                          <p:spTgt spid="7"/>
                                        </p:tgtEl>
                                      </p:cBhvr>
                                    </p:animEffect>
                                  </p:childTnLst>
                                </p:cTn>
                              </p:par>
                              <p:par>
                                <p:cTn id="14" presetID="6" presetClass="entr" presetSubtype="32" fill="hold" nodeType="withEffect">
                                  <p:stCondLst>
                                    <p:cond delay="1500"/>
                                  </p:stCondLst>
                                  <p:childTnLst>
                                    <p:set>
                                      <p:cBhvr>
                                        <p:cTn id="15" dur="1" fill="hold">
                                          <p:stCondLst>
                                            <p:cond delay="0"/>
                                          </p:stCondLst>
                                        </p:cTn>
                                        <p:tgtEl>
                                          <p:spTgt spid="43"/>
                                        </p:tgtEl>
                                        <p:attrNameLst>
                                          <p:attrName>style.visibility</p:attrName>
                                        </p:attrNameLst>
                                      </p:cBhvr>
                                      <p:to>
                                        <p:strVal val="visible"/>
                                      </p:to>
                                    </p:set>
                                    <p:animEffect transition="in" filter="circle(out)">
                                      <p:cBhvr>
                                        <p:cTn id="16" dur="1000"/>
                                        <p:tgtEl>
                                          <p:spTgt spid="43"/>
                                        </p:tgtEl>
                                      </p:cBhvr>
                                    </p:animEffect>
                                  </p:childTnLst>
                                </p:cTn>
                              </p:par>
                              <p:par>
                                <p:cTn id="17" presetID="6" presetClass="entr" presetSubtype="32" fill="hold" nodeType="withEffect">
                                  <p:stCondLst>
                                    <p:cond delay="1500"/>
                                  </p:stCondLst>
                                  <p:childTnLst>
                                    <p:set>
                                      <p:cBhvr>
                                        <p:cTn id="18" dur="1" fill="hold">
                                          <p:stCondLst>
                                            <p:cond delay="0"/>
                                          </p:stCondLst>
                                        </p:cTn>
                                        <p:tgtEl>
                                          <p:spTgt spid="54"/>
                                        </p:tgtEl>
                                        <p:attrNameLst>
                                          <p:attrName>style.visibility</p:attrName>
                                        </p:attrNameLst>
                                      </p:cBhvr>
                                      <p:to>
                                        <p:strVal val="visible"/>
                                      </p:to>
                                    </p:set>
                                    <p:animEffect transition="in" filter="circle(out)">
                                      <p:cBhvr>
                                        <p:cTn id="19" dur="1000"/>
                                        <p:tgtEl>
                                          <p:spTgt spid="54"/>
                                        </p:tgtEl>
                                      </p:cBhvr>
                                    </p:animEffect>
                                  </p:childTnLst>
                                </p:cTn>
                              </p:par>
                              <p:par>
                                <p:cTn id="20" presetID="6" presetClass="entr" presetSubtype="32" fill="hold" nodeType="withEffect">
                                  <p:stCondLst>
                                    <p:cond delay="1500"/>
                                  </p:stCondLst>
                                  <p:childTnLst>
                                    <p:set>
                                      <p:cBhvr>
                                        <p:cTn id="21" dur="1" fill="hold">
                                          <p:stCondLst>
                                            <p:cond delay="0"/>
                                          </p:stCondLst>
                                        </p:cTn>
                                        <p:tgtEl>
                                          <p:spTgt spid="52"/>
                                        </p:tgtEl>
                                        <p:attrNameLst>
                                          <p:attrName>style.visibility</p:attrName>
                                        </p:attrNameLst>
                                      </p:cBhvr>
                                      <p:to>
                                        <p:strVal val="visible"/>
                                      </p:to>
                                    </p:set>
                                    <p:animEffect transition="in" filter="circle(out)">
                                      <p:cBhvr>
                                        <p:cTn id="22" dur="1000"/>
                                        <p:tgtEl>
                                          <p:spTgt spid="52"/>
                                        </p:tgtEl>
                                      </p:cBhvr>
                                    </p:animEffect>
                                  </p:childTnLst>
                                </p:cTn>
                              </p:par>
                              <p:par>
                                <p:cTn id="23" presetID="6" presetClass="entr" presetSubtype="32" fill="hold" nodeType="withEffect">
                                  <p:stCondLst>
                                    <p:cond delay="1500"/>
                                  </p:stCondLst>
                                  <p:childTnLst>
                                    <p:set>
                                      <p:cBhvr>
                                        <p:cTn id="24" dur="1" fill="hold">
                                          <p:stCondLst>
                                            <p:cond delay="0"/>
                                          </p:stCondLst>
                                        </p:cTn>
                                        <p:tgtEl>
                                          <p:spTgt spid="53"/>
                                        </p:tgtEl>
                                        <p:attrNameLst>
                                          <p:attrName>style.visibility</p:attrName>
                                        </p:attrNameLst>
                                      </p:cBhvr>
                                      <p:to>
                                        <p:strVal val="visible"/>
                                      </p:to>
                                    </p:set>
                                    <p:animEffect transition="in" filter="circle(out)">
                                      <p:cBhvr>
                                        <p:cTn id="25" dur="1000"/>
                                        <p:tgtEl>
                                          <p:spTgt spid="53"/>
                                        </p:tgtEl>
                                      </p:cBhvr>
                                    </p:animEffect>
                                  </p:childTnLst>
                                </p:cTn>
                              </p:par>
                              <p:par>
                                <p:cTn id="26" presetID="6" presetClass="entr" presetSubtype="32" fill="hold" nodeType="withEffect">
                                  <p:stCondLst>
                                    <p:cond delay="1500"/>
                                  </p:stCondLst>
                                  <p:childTnLst>
                                    <p:set>
                                      <p:cBhvr>
                                        <p:cTn id="27" dur="1" fill="hold">
                                          <p:stCondLst>
                                            <p:cond delay="0"/>
                                          </p:stCondLst>
                                        </p:cTn>
                                        <p:tgtEl>
                                          <p:spTgt spid="44"/>
                                        </p:tgtEl>
                                        <p:attrNameLst>
                                          <p:attrName>style.visibility</p:attrName>
                                        </p:attrNameLst>
                                      </p:cBhvr>
                                      <p:to>
                                        <p:strVal val="visible"/>
                                      </p:to>
                                    </p:set>
                                    <p:animEffect transition="in" filter="circle(out)">
                                      <p:cBhvr>
                                        <p:cTn id="28" dur="1000"/>
                                        <p:tgtEl>
                                          <p:spTgt spid="44"/>
                                        </p:tgtEl>
                                      </p:cBhvr>
                                    </p:animEffect>
                                  </p:childTnLst>
                                </p:cTn>
                              </p:par>
                              <p:par>
                                <p:cTn id="29" presetID="6" presetClass="entr" presetSubtype="32" fill="hold" nodeType="withEffect">
                                  <p:stCondLst>
                                    <p:cond delay="1500"/>
                                  </p:stCondLst>
                                  <p:childTnLst>
                                    <p:set>
                                      <p:cBhvr>
                                        <p:cTn id="30" dur="1" fill="hold">
                                          <p:stCondLst>
                                            <p:cond delay="0"/>
                                          </p:stCondLst>
                                        </p:cTn>
                                        <p:tgtEl>
                                          <p:spTgt spid="42"/>
                                        </p:tgtEl>
                                        <p:attrNameLst>
                                          <p:attrName>style.visibility</p:attrName>
                                        </p:attrNameLst>
                                      </p:cBhvr>
                                      <p:to>
                                        <p:strVal val="visible"/>
                                      </p:to>
                                    </p:set>
                                    <p:animEffect transition="in" filter="circle(out)">
                                      <p:cBhvr>
                                        <p:cTn id="31" dur="1000"/>
                                        <p:tgtEl>
                                          <p:spTgt spid="42"/>
                                        </p:tgtEl>
                                      </p:cBhvr>
                                    </p:animEffect>
                                  </p:childTnLst>
                                </p:cTn>
                              </p:par>
                              <p:par>
                                <p:cTn id="32" presetID="6" presetClass="entr" presetSubtype="32" fill="hold" nodeType="withEffect">
                                  <p:stCondLst>
                                    <p:cond delay="1500"/>
                                  </p:stCondLst>
                                  <p:childTnLst>
                                    <p:set>
                                      <p:cBhvr>
                                        <p:cTn id="33" dur="1" fill="hold">
                                          <p:stCondLst>
                                            <p:cond delay="0"/>
                                          </p:stCondLst>
                                        </p:cTn>
                                        <p:tgtEl>
                                          <p:spTgt spid="51"/>
                                        </p:tgtEl>
                                        <p:attrNameLst>
                                          <p:attrName>style.visibility</p:attrName>
                                        </p:attrNameLst>
                                      </p:cBhvr>
                                      <p:to>
                                        <p:strVal val="visible"/>
                                      </p:to>
                                    </p:set>
                                    <p:animEffect transition="in" filter="circle(out)">
                                      <p:cBhvr>
                                        <p:cTn id="34" dur="1000"/>
                                        <p:tgtEl>
                                          <p:spTgt spid="51"/>
                                        </p:tgtEl>
                                      </p:cBhvr>
                                    </p:animEffect>
                                  </p:childTnLst>
                                </p:cTn>
                              </p:par>
                              <p:par>
                                <p:cTn id="35" presetID="6" presetClass="entr" presetSubtype="32" fill="hold" nodeType="withEffect">
                                  <p:stCondLst>
                                    <p:cond delay="1500"/>
                                  </p:stCondLst>
                                  <p:childTnLst>
                                    <p:set>
                                      <p:cBhvr>
                                        <p:cTn id="36" dur="1" fill="hold">
                                          <p:stCondLst>
                                            <p:cond delay="0"/>
                                          </p:stCondLst>
                                        </p:cTn>
                                        <p:tgtEl>
                                          <p:spTgt spid="50"/>
                                        </p:tgtEl>
                                        <p:attrNameLst>
                                          <p:attrName>style.visibility</p:attrName>
                                        </p:attrNameLst>
                                      </p:cBhvr>
                                      <p:to>
                                        <p:strVal val="visible"/>
                                      </p:to>
                                    </p:set>
                                    <p:animEffect transition="in" filter="circle(out)">
                                      <p:cBhvr>
                                        <p:cTn id="37" dur="1000"/>
                                        <p:tgtEl>
                                          <p:spTgt spid="50"/>
                                        </p:tgtEl>
                                      </p:cBhvr>
                                    </p:animEffect>
                                  </p:childTnLst>
                                </p:cTn>
                              </p:par>
                              <p:par>
                                <p:cTn id="38" presetID="6" presetClass="entr" presetSubtype="32" fill="hold" nodeType="withEffect">
                                  <p:stCondLst>
                                    <p:cond delay="1500"/>
                                  </p:stCondLst>
                                  <p:childTnLst>
                                    <p:set>
                                      <p:cBhvr>
                                        <p:cTn id="39" dur="1" fill="hold">
                                          <p:stCondLst>
                                            <p:cond delay="0"/>
                                          </p:stCondLst>
                                        </p:cTn>
                                        <p:tgtEl>
                                          <p:spTgt spid="45"/>
                                        </p:tgtEl>
                                        <p:attrNameLst>
                                          <p:attrName>style.visibility</p:attrName>
                                        </p:attrNameLst>
                                      </p:cBhvr>
                                      <p:to>
                                        <p:strVal val="visible"/>
                                      </p:to>
                                    </p:set>
                                    <p:animEffect transition="in" filter="circle(out)">
                                      <p:cBhvr>
                                        <p:cTn id="40" dur="1000"/>
                                        <p:tgtEl>
                                          <p:spTgt spid="45"/>
                                        </p:tgtEl>
                                      </p:cBhvr>
                                    </p:animEffect>
                                  </p:childTnLst>
                                </p:cTn>
                              </p:par>
                              <p:par>
                                <p:cTn id="41" presetID="12" presetClass="entr" presetSubtype="2" fill="hold" nodeType="withEffect">
                                  <p:stCondLst>
                                    <p:cond delay="2500"/>
                                  </p:stCondLst>
                                  <p:childTnLst>
                                    <p:set>
                                      <p:cBhvr>
                                        <p:cTn id="42" dur="1" fill="hold">
                                          <p:stCondLst>
                                            <p:cond delay="0"/>
                                          </p:stCondLst>
                                        </p:cTn>
                                        <p:tgtEl>
                                          <p:spTgt spid="43"/>
                                        </p:tgtEl>
                                        <p:attrNameLst>
                                          <p:attrName>style.visibility</p:attrName>
                                        </p:attrNameLst>
                                      </p:cBhvr>
                                      <p:to>
                                        <p:strVal val="visible"/>
                                      </p:to>
                                    </p:set>
                                    <p:animEffect transition="in" filter="slide(fromRight)">
                                      <p:cBhvr>
                                        <p:cTn id="43" dur="500"/>
                                        <p:tgtEl>
                                          <p:spTgt spid="43"/>
                                        </p:tgtEl>
                                      </p:cBhvr>
                                    </p:animEffect>
                                  </p:childTnLst>
                                </p:cTn>
                              </p:par>
                              <p:par>
                                <p:cTn id="44" presetID="32" presetClass="emph" presetSubtype="0" repeatCount="indefinite" fill="remove" nodeType="withEffect">
                                  <p:stCondLst>
                                    <p:cond delay="2500"/>
                                  </p:stCondLst>
                                  <p:endCondLst>
                                    <p:cond evt="onNext" delay="0">
                                      <p:tgtEl>
                                        <p:sldTgt/>
                                      </p:tgtEl>
                                    </p:cond>
                                  </p:endCondLst>
                                  <p:childTnLst>
                                    <p:animRot by="120000">
                                      <p:cBhvr>
                                        <p:cTn id="45" dur="100" fill="hold">
                                          <p:stCondLst>
                                            <p:cond delay="0"/>
                                          </p:stCondLst>
                                        </p:cTn>
                                        <p:tgtEl>
                                          <p:spTgt spid="43"/>
                                        </p:tgtEl>
                                        <p:attrNameLst>
                                          <p:attrName>r</p:attrName>
                                        </p:attrNameLst>
                                      </p:cBhvr>
                                    </p:animRot>
                                    <p:animRot by="-240000">
                                      <p:cBhvr>
                                        <p:cTn id="46" dur="200" fill="hold">
                                          <p:stCondLst>
                                            <p:cond delay="200"/>
                                          </p:stCondLst>
                                        </p:cTn>
                                        <p:tgtEl>
                                          <p:spTgt spid="43"/>
                                        </p:tgtEl>
                                        <p:attrNameLst>
                                          <p:attrName>r</p:attrName>
                                        </p:attrNameLst>
                                      </p:cBhvr>
                                    </p:animRot>
                                    <p:animRot by="240000">
                                      <p:cBhvr>
                                        <p:cTn id="47" dur="200" fill="hold">
                                          <p:stCondLst>
                                            <p:cond delay="400"/>
                                          </p:stCondLst>
                                        </p:cTn>
                                        <p:tgtEl>
                                          <p:spTgt spid="43"/>
                                        </p:tgtEl>
                                        <p:attrNameLst>
                                          <p:attrName>r</p:attrName>
                                        </p:attrNameLst>
                                      </p:cBhvr>
                                    </p:animRot>
                                    <p:animRot by="-240000">
                                      <p:cBhvr>
                                        <p:cTn id="48" dur="200" fill="hold">
                                          <p:stCondLst>
                                            <p:cond delay="600"/>
                                          </p:stCondLst>
                                        </p:cTn>
                                        <p:tgtEl>
                                          <p:spTgt spid="43"/>
                                        </p:tgtEl>
                                        <p:attrNameLst>
                                          <p:attrName>r</p:attrName>
                                        </p:attrNameLst>
                                      </p:cBhvr>
                                    </p:animRot>
                                    <p:animRot by="120000">
                                      <p:cBhvr>
                                        <p:cTn id="49" dur="200" fill="hold">
                                          <p:stCondLst>
                                            <p:cond delay="800"/>
                                          </p:stCondLst>
                                        </p:cTn>
                                        <p:tgtEl>
                                          <p:spTgt spid="43"/>
                                        </p:tgtEl>
                                        <p:attrNameLst>
                                          <p:attrName>r</p:attrName>
                                        </p:attrNameLst>
                                      </p:cBhvr>
                                    </p:animRot>
                                  </p:childTnLst>
                                </p:cTn>
                              </p:par>
                              <p:par>
                                <p:cTn id="50" presetID="22" presetClass="entr" presetSubtype="2" fill="hold" nodeType="withEffect">
                                  <p:stCondLst>
                                    <p:cond delay="1400"/>
                                  </p:stCondLst>
                                  <p:childTnLst>
                                    <p:set>
                                      <p:cBhvr>
                                        <p:cTn id="51" dur="1" fill="hold">
                                          <p:stCondLst>
                                            <p:cond delay="0"/>
                                          </p:stCondLst>
                                        </p:cTn>
                                        <p:tgtEl>
                                          <p:spTgt spid="29"/>
                                        </p:tgtEl>
                                        <p:attrNameLst>
                                          <p:attrName>style.visibility</p:attrName>
                                        </p:attrNameLst>
                                      </p:cBhvr>
                                      <p:to>
                                        <p:strVal val="visible"/>
                                      </p:to>
                                    </p:set>
                                    <p:animEffect transition="in" filter="wipe(right)">
                                      <p:cBhvr>
                                        <p:cTn id="52" dur="1500"/>
                                        <p:tgtEl>
                                          <p:spTgt spid="29"/>
                                        </p:tgtEl>
                                      </p:cBhvr>
                                    </p:animEffect>
                                  </p:childTnLst>
                                </p:cTn>
                              </p:par>
                              <p:par>
                                <p:cTn id="53" presetID="6" presetClass="entr" presetSubtype="16" fill="hold" nodeType="withEffect">
                                  <p:stCondLst>
                                    <p:cond delay="2000"/>
                                  </p:stCondLst>
                                  <p:childTnLst>
                                    <p:set>
                                      <p:cBhvr>
                                        <p:cTn id="54" dur="1" fill="hold">
                                          <p:stCondLst>
                                            <p:cond delay="0"/>
                                          </p:stCondLst>
                                        </p:cTn>
                                        <p:tgtEl>
                                          <p:spTgt spid="90"/>
                                        </p:tgtEl>
                                        <p:attrNameLst>
                                          <p:attrName>style.visibility</p:attrName>
                                        </p:attrNameLst>
                                      </p:cBhvr>
                                      <p:to>
                                        <p:strVal val="visible"/>
                                      </p:to>
                                    </p:set>
                                    <p:animEffect transition="in" filter="circle(in)">
                                      <p:cBhvr>
                                        <p:cTn id="55" dur="1000"/>
                                        <p:tgtEl>
                                          <p:spTgt spid="90"/>
                                        </p:tgtEl>
                                      </p:cBhvr>
                                    </p:animEffect>
                                  </p:childTnLst>
                                </p:cTn>
                              </p:par>
                              <p:par>
                                <p:cTn id="56" presetID="6" presetClass="entr" presetSubtype="16" fill="hold" nodeType="withEffect">
                                  <p:stCondLst>
                                    <p:cond delay="2000"/>
                                  </p:stCondLst>
                                  <p:childTnLst>
                                    <p:set>
                                      <p:cBhvr>
                                        <p:cTn id="57" dur="1" fill="hold">
                                          <p:stCondLst>
                                            <p:cond delay="0"/>
                                          </p:stCondLst>
                                        </p:cTn>
                                        <p:tgtEl>
                                          <p:spTgt spid="91"/>
                                        </p:tgtEl>
                                        <p:attrNameLst>
                                          <p:attrName>style.visibility</p:attrName>
                                        </p:attrNameLst>
                                      </p:cBhvr>
                                      <p:to>
                                        <p:strVal val="visible"/>
                                      </p:to>
                                    </p:set>
                                    <p:animEffect transition="in" filter="circle(in)">
                                      <p:cBhvr>
                                        <p:cTn id="58" dur="1000"/>
                                        <p:tgtEl>
                                          <p:spTgt spid="91"/>
                                        </p:tgtEl>
                                      </p:cBhvr>
                                    </p:animEffect>
                                  </p:childTnLst>
                                </p:cTn>
                              </p:par>
                              <p:par>
                                <p:cTn id="59" presetID="6" presetClass="entr" presetSubtype="16" fill="hold" nodeType="withEffect">
                                  <p:stCondLst>
                                    <p:cond delay="2000"/>
                                  </p:stCondLst>
                                  <p:childTnLst>
                                    <p:set>
                                      <p:cBhvr>
                                        <p:cTn id="60" dur="1" fill="hold">
                                          <p:stCondLst>
                                            <p:cond delay="0"/>
                                          </p:stCondLst>
                                        </p:cTn>
                                        <p:tgtEl>
                                          <p:spTgt spid="92"/>
                                        </p:tgtEl>
                                        <p:attrNameLst>
                                          <p:attrName>style.visibility</p:attrName>
                                        </p:attrNameLst>
                                      </p:cBhvr>
                                      <p:to>
                                        <p:strVal val="visible"/>
                                      </p:to>
                                    </p:set>
                                    <p:animEffect transition="in" filter="circle(in)">
                                      <p:cBhvr>
                                        <p:cTn id="61" dur="1000"/>
                                        <p:tgtEl>
                                          <p:spTgt spid="92"/>
                                        </p:tgtEl>
                                      </p:cBhvr>
                                    </p:animEffect>
                                  </p:childTnLst>
                                </p:cTn>
                              </p:par>
                              <p:par>
                                <p:cTn id="62" presetID="6" presetClass="entr" presetSubtype="16" fill="hold" nodeType="withEffect">
                                  <p:stCondLst>
                                    <p:cond delay="2000"/>
                                  </p:stCondLst>
                                  <p:childTnLst>
                                    <p:set>
                                      <p:cBhvr>
                                        <p:cTn id="63" dur="1" fill="hold">
                                          <p:stCondLst>
                                            <p:cond delay="0"/>
                                          </p:stCondLst>
                                        </p:cTn>
                                        <p:tgtEl>
                                          <p:spTgt spid="93"/>
                                        </p:tgtEl>
                                        <p:attrNameLst>
                                          <p:attrName>style.visibility</p:attrName>
                                        </p:attrNameLst>
                                      </p:cBhvr>
                                      <p:to>
                                        <p:strVal val="visible"/>
                                      </p:to>
                                    </p:set>
                                    <p:animEffect transition="in" filter="circle(in)">
                                      <p:cBhvr>
                                        <p:cTn id="64" dur="1000"/>
                                        <p:tgtEl>
                                          <p:spTgt spid="93"/>
                                        </p:tgtEl>
                                      </p:cBhvr>
                                    </p:animEffect>
                                  </p:childTnLst>
                                </p:cTn>
                              </p:par>
                              <p:par>
                                <p:cTn id="65" presetID="6" presetClass="entr" presetSubtype="16" fill="hold" nodeType="withEffect">
                                  <p:stCondLst>
                                    <p:cond delay="2000"/>
                                  </p:stCondLst>
                                  <p:childTnLst>
                                    <p:set>
                                      <p:cBhvr>
                                        <p:cTn id="66" dur="1" fill="hold">
                                          <p:stCondLst>
                                            <p:cond delay="0"/>
                                          </p:stCondLst>
                                        </p:cTn>
                                        <p:tgtEl>
                                          <p:spTgt spid="94"/>
                                        </p:tgtEl>
                                        <p:attrNameLst>
                                          <p:attrName>style.visibility</p:attrName>
                                        </p:attrNameLst>
                                      </p:cBhvr>
                                      <p:to>
                                        <p:strVal val="visible"/>
                                      </p:to>
                                    </p:set>
                                    <p:animEffect transition="in" filter="circle(in)">
                                      <p:cBhvr>
                                        <p:cTn id="67" dur="1000"/>
                                        <p:tgtEl>
                                          <p:spTgt spid="94"/>
                                        </p:tgtEl>
                                      </p:cBhvr>
                                    </p:animEffect>
                                  </p:childTnLst>
                                </p:cTn>
                              </p:par>
                              <p:par>
                                <p:cTn id="68" presetID="6" presetClass="entr" presetSubtype="16" fill="hold" nodeType="withEffect">
                                  <p:stCondLst>
                                    <p:cond delay="2000"/>
                                  </p:stCondLst>
                                  <p:childTnLst>
                                    <p:set>
                                      <p:cBhvr>
                                        <p:cTn id="69" dur="1" fill="hold">
                                          <p:stCondLst>
                                            <p:cond delay="0"/>
                                          </p:stCondLst>
                                        </p:cTn>
                                        <p:tgtEl>
                                          <p:spTgt spid="95"/>
                                        </p:tgtEl>
                                        <p:attrNameLst>
                                          <p:attrName>style.visibility</p:attrName>
                                        </p:attrNameLst>
                                      </p:cBhvr>
                                      <p:to>
                                        <p:strVal val="visible"/>
                                      </p:to>
                                    </p:set>
                                    <p:animEffect transition="in" filter="circle(in)">
                                      <p:cBhvr>
                                        <p:cTn id="70" dur="1000"/>
                                        <p:tgtEl>
                                          <p:spTgt spid="95"/>
                                        </p:tgtEl>
                                      </p:cBhvr>
                                    </p:animEffect>
                                  </p:childTnLst>
                                </p:cTn>
                              </p:par>
                              <p:par>
                                <p:cTn id="71" presetID="6" presetClass="entr" presetSubtype="16" fill="hold" nodeType="withEffect">
                                  <p:stCondLst>
                                    <p:cond delay="2000"/>
                                  </p:stCondLst>
                                  <p:childTnLst>
                                    <p:set>
                                      <p:cBhvr>
                                        <p:cTn id="72" dur="1" fill="hold">
                                          <p:stCondLst>
                                            <p:cond delay="0"/>
                                          </p:stCondLst>
                                        </p:cTn>
                                        <p:tgtEl>
                                          <p:spTgt spid="96"/>
                                        </p:tgtEl>
                                        <p:attrNameLst>
                                          <p:attrName>style.visibility</p:attrName>
                                        </p:attrNameLst>
                                      </p:cBhvr>
                                      <p:to>
                                        <p:strVal val="visible"/>
                                      </p:to>
                                    </p:set>
                                    <p:animEffect transition="in" filter="circle(in)">
                                      <p:cBhvr>
                                        <p:cTn id="73" dur="1000"/>
                                        <p:tgtEl>
                                          <p:spTgt spid="96"/>
                                        </p:tgtEl>
                                      </p:cBhvr>
                                    </p:animEffect>
                                  </p:childTnLst>
                                </p:cTn>
                              </p:par>
                              <p:par>
                                <p:cTn id="74" presetID="2" presetClass="entr" presetSubtype="8" fill="hold" grpId="0" nodeType="withEffect">
                                  <p:stCondLst>
                                    <p:cond delay="6000"/>
                                  </p:stCondLst>
                                  <p:childTnLst>
                                    <p:set>
                                      <p:cBhvr>
                                        <p:cTn id="75" dur="1" fill="hold">
                                          <p:stCondLst>
                                            <p:cond delay="0"/>
                                          </p:stCondLst>
                                        </p:cTn>
                                        <p:tgtEl>
                                          <p:spTgt spid="65"/>
                                        </p:tgtEl>
                                        <p:attrNameLst>
                                          <p:attrName>style.visibility</p:attrName>
                                        </p:attrNameLst>
                                      </p:cBhvr>
                                      <p:to>
                                        <p:strVal val="visible"/>
                                      </p:to>
                                    </p:set>
                                    <p:anim calcmode="lin" valueType="num">
                                      <p:cBhvr additive="base">
                                        <p:cTn id="76" dur="500" fill="hold"/>
                                        <p:tgtEl>
                                          <p:spTgt spid="65"/>
                                        </p:tgtEl>
                                        <p:attrNameLst>
                                          <p:attrName>ppt_x</p:attrName>
                                        </p:attrNameLst>
                                      </p:cBhvr>
                                      <p:tavLst>
                                        <p:tav tm="0">
                                          <p:val>
                                            <p:strVal val="0-#ppt_w/2"/>
                                          </p:val>
                                        </p:tav>
                                        <p:tav tm="100000">
                                          <p:val>
                                            <p:strVal val="#ppt_x"/>
                                          </p:val>
                                        </p:tav>
                                      </p:tavLst>
                                    </p:anim>
                                    <p:anim calcmode="lin" valueType="num">
                                      <p:cBhvr additive="base">
                                        <p:cTn id="77" dur="500" fill="hold"/>
                                        <p:tgtEl>
                                          <p:spTgt spid="65"/>
                                        </p:tgtEl>
                                        <p:attrNameLst>
                                          <p:attrName>ppt_y</p:attrName>
                                        </p:attrNameLst>
                                      </p:cBhvr>
                                      <p:tavLst>
                                        <p:tav tm="0">
                                          <p:val>
                                            <p:strVal val="#ppt_y"/>
                                          </p:val>
                                        </p:tav>
                                        <p:tav tm="100000">
                                          <p:val>
                                            <p:strVal val="#ppt_y"/>
                                          </p:val>
                                        </p:tav>
                                      </p:tavLst>
                                    </p:anim>
                                  </p:childTnLst>
                                </p:cTn>
                              </p:par>
                              <p:par>
                                <p:cTn id="78" presetID="2" presetClass="entr" presetSubtype="8" fill="hold" grpId="0" nodeType="withEffect">
                                  <p:stCondLst>
                                    <p:cond delay="3000"/>
                                  </p:stCondLst>
                                  <p:childTnLst>
                                    <p:set>
                                      <p:cBhvr>
                                        <p:cTn id="79" dur="1" fill="hold">
                                          <p:stCondLst>
                                            <p:cond delay="0"/>
                                          </p:stCondLst>
                                        </p:cTn>
                                        <p:tgtEl>
                                          <p:spTgt spid="10"/>
                                        </p:tgtEl>
                                        <p:attrNameLst>
                                          <p:attrName>style.visibility</p:attrName>
                                        </p:attrNameLst>
                                      </p:cBhvr>
                                      <p:to>
                                        <p:strVal val="visible"/>
                                      </p:to>
                                    </p:set>
                                    <p:anim calcmode="lin" valueType="num">
                                      <p:cBhvr additive="base">
                                        <p:cTn id="80" dur="500" fill="hold"/>
                                        <p:tgtEl>
                                          <p:spTgt spid="10"/>
                                        </p:tgtEl>
                                        <p:attrNameLst>
                                          <p:attrName>ppt_x</p:attrName>
                                        </p:attrNameLst>
                                      </p:cBhvr>
                                      <p:tavLst>
                                        <p:tav tm="0">
                                          <p:val>
                                            <p:strVal val="0-#ppt_w/2"/>
                                          </p:val>
                                        </p:tav>
                                        <p:tav tm="100000">
                                          <p:val>
                                            <p:strVal val="#ppt_x"/>
                                          </p:val>
                                        </p:tav>
                                      </p:tavLst>
                                    </p:anim>
                                    <p:anim calcmode="lin" valueType="num">
                                      <p:cBhvr additive="base">
                                        <p:cTn id="81" dur="500" fill="hold"/>
                                        <p:tgtEl>
                                          <p:spTgt spid="10"/>
                                        </p:tgtEl>
                                        <p:attrNameLst>
                                          <p:attrName>ppt_y</p:attrName>
                                        </p:attrNameLst>
                                      </p:cBhvr>
                                      <p:tavLst>
                                        <p:tav tm="0">
                                          <p:val>
                                            <p:strVal val="#ppt_y"/>
                                          </p:val>
                                        </p:tav>
                                        <p:tav tm="100000">
                                          <p:val>
                                            <p:strVal val="#ppt_y"/>
                                          </p:val>
                                        </p:tav>
                                      </p:tavLst>
                                    </p:anim>
                                  </p:childTnLst>
                                </p:cTn>
                              </p:par>
                              <p:par>
                                <p:cTn id="82" presetID="2" presetClass="entr" presetSubtype="8" fill="hold" grpId="0" nodeType="withEffect">
                                  <p:stCondLst>
                                    <p:cond delay="3500"/>
                                  </p:stCondLst>
                                  <p:childTnLst>
                                    <p:set>
                                      <p:cBhvr>
                                        <p:cTn id="83" dur="1" fill="hold">
                                          <p:stCondLst>
                                            <p:cond delay="0"/>
                                          </p:stCondLst>
                                        </p:cTn>
                                        <p:tgtEl>
                                          <p:spTgt spid="62"/>
                                        </p:tgtEl>
                                        <p:attrNameLst>
                                          <p:attrName>style.visibility</p:attrName>
                                        </p:attrNameLst>
                                      </p:cBhvr>
                                      <p:to>
                                        <p:strVal val="visible"/>
                                      </p:to>
                                    </p:set>
                                    <p:anim calcmode="lin" valueType="num">
                                      <p:cBhvr additive="base">
                                        <p:cTn id="84" dur="500" fill="hold"/>
                                        <p:tgtEl>
                                          <p:spTgt spid="62"/>
                                        </p:tgtEl>
                                        <p:attrNameLst>
                                          <p:attrName>ppt_x</p:attrName>
                                        </p:attrNameLst>
                                      </p:cBhvr>
                                      <p:tavLst>
                                        <p:tav tm="0">
                                          <p:val>
                                            <p:strVal val="0-#ppt_w/2"/>
                                          </p:val>
                                        </p:tav>
                                        <p:tav tm="100000">
                                          <p:val>
                                            <p:strVal val="#ppt_x"/>
                                          </p:val>
                                        </p:tav>
                                      </p:tavLst>
                                    </p:anim>
                                    <p:anim calcmode="lin" valueType="num">
                                      <p:cBhvr additive="base">
                                        <p:cTn id="85" dur="500" fill="hold"/>
                                        <p:tgtEl>
                                          <p:spTgt spid="62"/>
                                        </p:tgtEl>
                                        <p:attrNameLst>
                                          <p:attrName>ppt_y</p:attrName>
                                        </p:attrNameLst>
                                      </p:cBhvr>
                                      <p:tavLst>
                                        <p:tav tm="0">
                                          <p:val>
                                            <p:strVal val="#ppt_y"/>
                                          </p:val>
                                        </p:tav>
                                        <p:tav tm="100000">
                                          <p:val>
                                            <p:strVal val="#ppt_y"/>
                                          </p:val>
                                        </p:tav>
                                      </p:tavLst>
                                    </p:anim>
                                  </p:childTnLst>
                                </p:cTn>
                              </p:par>
                              <p:par>
                                <p:cTn id="86" presetID="2" presetClass="entr" presetSubtype="8" fill="hold" grpId="0" nodeType="withEffect">
                                  <p:stCondLst>
                                    <p:cond delay="4000"/>
                                  </p:stCondLst>
                                  <p:childTnLst>
                                    <p:set>
                                      <p:cBhvr>
                                        <p:cTn id="87" dur="1" fill="hold">
                                          <p:stCondLst>
                                            <p:cond delay="0"/>
                                          </p:stCondLst>
                                        </p:cTn>
                                        <p:tgtEl>
                                          <p:spTgt spid="59"/>
                                        </p:tgtEl>
                                        <p:attrNameLst>
                                          <p:attrName>style.visibility</p:attrName>
                                        </p:attrNameLst>
                                      </p:cBhvr>
                                      <p:to>
                                        <p:strVal val="visible"/>
                                      </p:to>
                                    </p:set>
                                    <p:anim calcmode="lin" valueType="num">
                                      <p:cBhvr additive="base">
                                        <p:cTn id="88" dur="500" fill="hold"/>
                                        <p:tgtEl>
                                          <p:spTgt spid="59"/>
                                        </p:tgtEl>
                                        <p:attrNameLst>
                                          <p:attrName>ppt_x</p:attrName>
                                        </p:attrNameLst>
                                      </p:cBhvr>
                                      <p:tavLst>
                                        <p:tav tm="0">
                                          <p:val>
                                            <p:strVal val="0-#ppt_w/2"/>
                                          </p:val>
                                        </p:tav>
                                        <p:tav tm="100000">
                                          <p:val>
                                            <p:strVal val="#ppt_x"/>
                                          </p:val>
                                        </p:tav>
                                      </p:tavLst>
                                    </p:anim>
                                    <p:anim calcmode="lin" valueType="num">
                                      <p:cBhvr additive="base">
                                        <p:cTn id="89" dur="500" fill="hold"/>
                                        <p:tgtEl>
                                          <p:spTgt spid="59"/>
                                        </p:tgtEl>
                                        <p:attrNameLst>
                                          <p:attrName>ppt_y</p:attrName>
                                        </p:attrNameLst>
                                      </p:cBhvr>
                                      <p:tavLst>
                                        <p:tav tm="0">
                                          <p:val>
                                            <p:strVal val="#ppt_y"/>
                                          </p:val>
                                        </p:tav>
                                        <p:tav tm="100000">
                                          <p:val>
                                            <p:strVal val="#ppt_y"/>
                                          </p:val>
                                        </p:tav>
                                      </p:tavLst>
                                    </p:anim>
                                  </p:childTnLst>
                                </p:cTn>
                              </p:par>
                              <p:par>
                                <p:cTn id="90" presetID="2" presetClass="entr" presetSubtype="8" fill="hold" grpId="0" nodeType="withEffect">
                                  <p:stCondLst>
                                    <p:cond delay="4500"/>
                                  </p:stCondLst>
                                  <p:childTnLst>
                                    <p:set>
                                      <p:cBhvr>
                                        <p:cTn id="91" dur="1" fill="hold">
                                          <p:stCondLst>
                                            <p:cond delay="0"/>
                                          </p:stCondLst>
                                        </p:cTn>
                                        <p:tgtEl>
                                          <p:spTgt spid="71"/>
                                        </p:tgtEl>
                                        <p:attrNameLst>
                                          <p:attrName>style.visibility</p:attrName>
                                        </p:attrNameLst>
                                      </p:cBhvr>
                                      <p:to>
                                        <p:strVal val="visible"/>
                                      </p:to>
                                    </p:set>
                                    <p:anim calcmode="lin" valueType="num">
                                      <p:cBhvr additive="base">
                                        <p:cTn id="92" dur="500" fill="hold"/>
                                        <p:tgtEl>
                                          <p:spTgt spid="71"/>
                                        </p:tgtEl>
                                        <p:attrNameLst>
                                          <p:attrName>ppt_x</p:attrName>
                                        </p:attrNameLst>
                                      </p:cBhvr>
                                      <p:tavLst>
                                        <p:tav tm="0">
                                          <p:val>
                                            <p:strVal val="0-#ppt_w/2"/>
                                          </p:val>
                                        </p:tav>
                                        <p:tav tm="100000">
                                          <p:val>
                                            <p:strVal val="#ppt_x"/>
                                          </p:val>
                                        </p:tav>
                                      </p:tavLst>
                                    </p:anim>
                                    <p:anim calcmode="lin" valueType="num">
                                      <p:cBhvr additive="base">
                                        <p:cTn id="93" dur="500" fill="hold"/>
                                        <p:tgtEl>
                                          <p:spTgt spid="71"/>
                                        </p:tgtEl>
                                        <p:attrNameLst>
                                          <p:attrName>ppt_y</p:attrName>
                                        </p:attrNameLst>
                                      </p:cBhvr>
                                      <p:tavLst>
                                        <p:tav tm="0">
                                          <p:val>
                                            <p:strVal val="#ppt_y"/>
                                          </p:val>
                                        </p:tav>
                                        <p:tav tm="100000">
                                          <p:val>
                                            <p:strVal val="#ppt_y"/>
                                          </p:val>
                                        </p:tav>
                                      </p:tavLst>
                                    </p:anim>
                                  </p:childTnLst>
                                </p:cTn>
                              </p:par>
                              <p:par>
                                <p:cTn id="94" presetID="2" presetClass="entr" presetSubtype="8" fill="hold" grpId="0" nodeType="withEffect">
                                  <p:stCondLst>
                                    <p:cond delay="5000"/>
                                  </p:stCondLst>
                                  <p:childTnLst>
                                    <p:set>
                                      <p:cBhvr>
                                        <p:cTn id="95" dur="1" fill="hold">
                                          <p:stCondLst>
                                            <p:cond delay="0"/>
                                          </p:stCondLst>
                                        </p:cTn>
                                        <p:tgtEl>
                                          <p:spTgt spid="74"/>
                                        </p:tgtEl>
                                        <p:attrNameLst>
                                          <p:attrName>style.visibility</p:attrName>
                                        </p:attrNameLst>
                                      </p:cBhvr>
                                      <p:to>
                                        <p:strVal val="visible"/>
                                      </p:to>
                                    </p:set>
                                    <p:anim calcmode="lin" valueType="num">
                                      <p:cBhvr additive="base">
                                        <p:cTn id="96" dur="500" fill="hold"/>
                                        <p:tgtEl>
                                          <p:spTgt spid="74"/>
                                        </p:tgtEl>
                                        <p:attrNameLst>
                                          <p:attrName>ppt_x</p:attrName>
                                        </p:attrNameLst>
                                      </p:cBhvr>
                                      <p:tavLst>
                                        <p:tav tm="0">
                                          <p:val>
                                            <p:strVal val="0-#ppt_w/2"/>
                                          </p:val>
                                        </p:tav>
                                        <p:tav tm="100000">
                                          <p:val>
                                            <p:strVal val="#ppt_x"/>
                                          </p:val>
                                        </p:tav>
                                      </p:tavLst>
                                    </p:anim>
                                    <p:anim calcmode="lin" valueType="num">
                                      <p:cBhvr additive="base">
                                        <p:cTn id="97" dur="500" fill="hold"/>
                                        <p:tgtEl>
                                          <p:spTgt spid="74"/>
                                        </p:tgtEl>
                                        <p:attrNameLst>
                                          <p:attrName>ppt_y</p:attrName>
                                        </p:attrNameLst>
                                      </p:cBhvr>
                                      <p:tavLst>
                                        <p:tav tm="0">
                                          <p:val>
                                            <p:strVal val="#ppt_y"/>
                                          </p:val>
                                        </p:tav>
                                        <p:tav tm="100000">
                                          <p:val>
                                            <p:strVal val="#ppt_y"/>
                                          </p:val>
                                        </p:tav>
                                      </p:tavLst>
                                    </p:anim>
                                  </p:childTnLst>
                                </p:cTn>
                              </p:par>
                              <p:par>
                                <p:cTn id="98" presetID="2" presetClass="entr" presetSubtype="8" fill="hold" grpId="0" nodeType="withEffect">
                                  <p:stCondLst>
                                    <p:cond delay="5500"/>
                                  </p:stCondLst>
                                  <p:childTnLst>
                                    <p:set>
                                      <p:cBhvr>
                                        <p:cTn id="99" dur="1" fill="hold">
                                          <p:stCondLst>
                                            <p:cond delay="0"/>
                                          </p:stCondLst>
                                        </p:cTn>
                                        <p:tgtEl>
                                          <p:spTgt spid="68"/>
                                        </p:tgtEl>
                                        <p:attrNameLst>
                                          <p:attrName>style.visibility</p:attrName>
                                        </p:attrNameLst>
                                      </p:cBhvr>
                                      <p:to>
                                        <p:strVal val="visible"/>
                                      </p:to>
                                    </p:set>
                                    <p:anim calcmode="lin" valueType="num">
                                      <p:cBhvr additive="base">
                                        <p:cTn id="100" dur="500" fill="hold"/>
                                        <p:tgtEl>
                                          <p:spTgt spid="68"/>
                                        </p:tgtEl>
                                        <p:attrNameLst>
                                          <p:attrName>ppt_x</p:attrName>
                                        </p:attrNameLst>
                                      </p:cBhvr>
                                      <p:tavLst>
                                        <p:tav tm="0">
                                          <p:val>
                                            <p:strVal val="0-#ppt_w/2"/>
                                          </p:val>
                                        </p:tav>
                                        <p:tav tm="100000">
                                          <p:val>
                                            <p:strVal val="#ppt_x"/>
                                          </p:val>
                                        </p:tav>
                                      </p:tavLst>
                                    </p:anim>
                                    <p:anim calcmode="lin" valueType="num">
                                      <p:cBhvr additive="base">
                                        <p:cTn id="101" dur="500" fill="hold"/>
                                        <p:tgtEl>
                                          <p:spTgt spid="68"/>
                                        </p:tgtEl>
                                        <p:attrNameLst>
                                          <p:attrName>ppt_y</p:attrName>
                                        </p:attrNameLst>
                                      </p:cBhvr>
                                      <p:tavLst>
                                        <p:tav tm="0">
                                          <p:val>
                                            <p:strVal val="#ppt_y"/>
                                          </p:val>
                                        </p:tav>
                                        <p:tav tm="100000">
                                          <p:val>
                                            <p:strVal val="#ppt_y"/>
                                          </p:val>
                                        </p:tav>
                                      </p:tavLst>
                                    </p:anim>
                                  </p:childTnLst>
                                </p:cTn>
                              </p:par>
                              <p:par>
                                <p:cTn id="102" presetID="8" presetClass="emph" presetSubtype="0" repeatCount="indefinite" fill="hold" nodeType="withEffect">
                                  <p:stCondLst>
                                    <p:cond delay="2500"/>
                                  </p:stCondLst>
                                  <p:childTnLst>
                                    <p:animRot by="21600000">
                                      <p:cBhvr>
                                        <p:cTn id="103" dur="5000" fill="hold"/>
                                        <p:tgtEl>
                                          <p:spTgt spid="90"/>
                                        </p:tgtEl>
                                        <p:attrNameLst>
                                          <p:attrName>r</p:attrName>
                                        </p:attrNameLst>
                                      </p:cBhvr>
                                    </p:animRot>
                                  </p:childTnLst>
                                </p:cTn>
                              </p:par>
                              <p:par>
                                <p:cTn id="104" presetID="8" presetClass="emph" presetSubtype="0" repeatCount="indefinite" fill="hold" nodeType="withEffect">
                                  <p:stCondLst>
                                    <p:cond delay="2500"/>
                                  </p:stCondLst>
                                  <p:childTnLst>
                                    <p:animRot by="21600000">
                                      <p:cBhvr>
                                        <p:cTn id="105" dur="5000" fill="hold"/>
                                        <p:tgtEl>
                                          <p:spTgt spid="91"/>
                                        </p:tgtEl>
                                        <p:attrNameLst>
                                          <p:attrName>r</p:attrName>
                                        </p:attrNameLst>
                                      </p:cBhvr>
                                    </p:animRot>
                                  </p:childTnLst>
                                </p:cTn>
                              </p:par>
                              <p:par>
                                <p:cTn id="106" presetID="8" presetClass="emph" presetSubtype="0" repeatCount="indefinite" fill="hold" nodeType="withEffect">
                                  <p:stCondLst>
                                    <p:cond delay="2500"/>
                                  </p:stCondLst>
                                  <p:childTnLst>
                                    <p:animRot by="21600000">
                                      <p:cBhvr>
                                        <p:cTn id="107" dur="5000" fill="hold"/>
                                        <p:tgtEl>
                                          <p:spTgt spid="92"/>
                                        </p:tgtEl>
                                        <p:attrNameLst>
                                          <p:attrName>r</p:attrName>
                                        </p:attrNameLst>
                                      </p:cBhvr>
                                    </p:animRot>
                                  </p:childTnLst>
                                </p:cTn>
                              </p:par>
                              <p:par>
                                <p:cTn id="108" presetID="8" presetClass="emph" presetSubtype="0" repeatCount="indefinite" fill="hold" nodeType="withEffect">
                                  <p:stCondLst>
                                    <p:cond delay="2500"/>
                                  </p:stCondLst>
                                  <p:childTnLst>
                                    <p:animRot by="21600000">
                                      <p:cBhvr>
                                        <p:cTn id="109" dur="5000" fill="hold"/>
                                        <p:tgtEl>
                                          <p:spTgt spid="93"/>
                                        </p:tgtEl>
                                        <p:attrNameLst>
                                          <p:attrName>r</p:attrName>
                                        </p:attrNameLst>
                                      </p:cBhvr>
                                    </p:animRot>
                                  </p:childTnLst>
                                </p:cTn>
                              </p:par>
                              <p:par>
                                <p:cTn id="110" presetID="8" presetClass="emph" presetSubtype="0" repeatCount="indefinite" fill="hold" nodeType="withEffect">
                                  <p:stCondLst>
                                    <p:cond delay="2500"/>
                                  </p:stCondLst>
                                  <p:childTnLst>
                                    <p:animRot by="21600000">
                                      <p:cBhvr>
                                        <p:cTn id="111" dur="5000" fill="hold"/>
                                        <p:tgtEl>
                                          <p:spTgt spid="94"/>
                                        </p:tgtEl>
                                        <p:attrNameLst>
                                          <p:attrName>r</p:attrName>
                                        </p:attrNameLst>
                                      </p:cBhvr>
                                    </p:animRot>
                                  </p:childTnLst>
                                </p:cTn>
                              </p:par>
                              <p:par>
                                <p:cTn id="112" presetID="8" presetClass="emph" presetSubtype="0" repeatCount="indefinite" fill="hold" nodeType="withEffect">
                                  <p:stCondLst>
                                    <p:cond delay="2500"/>
                                  </p:stCondLst>
                                  <p:childTnLst>
                                    <p:animRot by="21600000">
                                      <p:cBhvr>
                                        <p:cTn id="113" dur="5000" fill="hold"/>
                                        <p:tgtEl>
                                          <p:spTgt spid="95"/>
                                        </p:tgtEl>
                                        <p:attrNameLst>
                                          <p:attrName>r</p:attrName>
                                        </p:attrNameLst>
                                      </p:cBhvr>
                                    </p:animRot>
                                  </p:childTnLst>
                                </p:cTn>
                              </p:par>
                              <p:par>
                                <p:cTn id="114" presetID="8" presetClass="emph" presetSubtype="0" repeatCount="indefinite" fill="hold" nodeType="withEffect">
                                  <p:stCondLst>
                                    <p:cond delay="2500"/>
                                  </p:stCondLst>
                                  <p:childTnLst>
                                    <p:animRot by="21600000">
                                      <p:cBhvr>
                                        <p:cTn id="115" dur="5000" fill="hold"/>
                                        <p:tgtEl>
                                          <p:spTgt spid="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9" grpId="0"/>
      <p:bldP spid="62" grpId="0"/>
      <p:bldP spid="65" grpId="0"/>
      <p:bldP spid="68" grpId="0"/>
      <p:bldP spid="71" grpId="0"/>
      <p:bldP spid="7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p9.png"/>
          <p:cNvPicPr>
            <a:picLocks noChangeAspect="1"/>
          </p:cNvPicPr>
          <p:nvPr/>
        </p:nvPicPr>
        <p:blipFill>
          <a:blip r:embed="rId2"/>
          <a:stretch>
            <a:fillRect/>
          </a:stretch>
        </p:blipFill>
        <p:spPr>
          <a:xfrm>
            <a:off x="6156325" y="476250"/>
            <a:ext cx="2676525" cy="3570288"/>
          </a:xfrm>
          <a:prstGeom prst="rect">
            <a:avLst/>
          </a:prstGeom>
          <a:effectLst>
            <a:outerShdw blurRad="63500" sx="102000" sy="102000" algn="ctr" rotWithShape="0">
              <a:prstClr val="black">
                <a:alpha val="40000"/>
              </a:prstClr>
            </a:outerShdw>
          </a:effectLst>
        </p:spPr>
      </p:pic>
      <p:pic>
        <p:nvPicPr>
          <p:cNvPr id="4" name="圖片 3" descr="p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879475"/>
            <a:ext cx="1033462"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1" descr="P59-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51950" y="3390900"/>
            <a:ext cx="9240838"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6"/>
          <p:cNvSpPr txBox="1">
            <a:spLocks noChangeArrowheads="1"/>
          </p:cNvSpPr>
          <p:nvPr/>
        </p:nvSpPr>
        <p:spPr bwMode="auto">
          <a:xfrm>
            <a:off x="1146175" y="541338"/>
            <a:ext cx="61150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lnSpc>
                <a:spcPts val="3200"/>
              </a:lnSpc>
              <a:spcBef>
                <a:spcPct val="0"/>
              </a:spcBef>
              <a:buFontTx/>
              <a:buNone/>
            </a:pPr>
            <a:r>
              <a:rPr kumimoji="0" lang="zh-TW" altLang="en-US" sz="2400" dirty="0">
                <a:latin typeface="微軟正黑體" pitchFamily="34" charset="-120"/>
                <a:ea typeface="微軟正黑體" pitchFamily="34" charset="-120"/>
              </a:rPr>
              <a:t>總之</a:t>
            </a:r>
            <a:endParaRPr kumimoji="0" lang="en-US" altLang="zh-TW" sz="2400" dirty="0">
              <a:latin typeface="微軟正黑體" pitchFamily="34" charset="-120"/>
              <a:ea typeface="微軟正黑體" pitchFamily="34" charset="-120"/>
            </a:endParaRPr>
          </a:p>
          <a:p>
            <a:pPr eaLnBrk="1" hangingPunct="1">
              <a:lnSpc>
                <a:spcPts val="3200"/>
              </a:lnSpc>
              <a:spcBef>
                <a:spcPct val="0"/>
              </a:spcBef>
              <a:buFontTx/>
              <a:buNone/>
            </a:pPr>
            <a:r>
              <a:rPr kumimoji="0" lang="zh-TW" altLang="en-US" sz="2400" dirty="0" smtClean="0">
                <a:latin typeface="微軟正黑體" pitchFamily="34" charset="-120"/>
                <a:ea typeface="微軟正黑體" pitchFamily="34" charset="-120"/>
              </a:rPr>
              <a:t>從技高到</a:t>
            </a:r>
            <a:r>
              <a:rPr kumimoji="0" lang="zh-TW" altLang="en-US" sz="2400" dirty="0">
                <a:latin typeface="微軟正黑體" pitchFamily="34" charset="-120"/>
                <a:ea typeface="微軟正黑體" pitchFamily="34" charset="-120"/>
              </a:rPr>
              <a:t>技專校院</a:t>
            </a:r>
            <a:endParaRPr kumimoji="0" lang="en-US" altLang="zh-TW" sz="2400" dirty="0">
              <a:latin typeface="微軟正黑體" pitchFamily="34" charset="-120"/>
              <a:ea typeface="微軟正黑體" pitchFamily="34" charset="-120"/>
            </a:endParaRPr>
          </a:p>
          <a:p>
            <a:pPr eaLnBrk="1" hangingPunct="1">
              <a:lnSpc>
                <a:spcPts val="3200"/>
              </a:lnSpc>
              <a:spcBef>
                <a:spcPct val="0"/>
              </a:spcBef>
              <a:buFontTx/>
              <a:buNone/>
            </a:pPr>
            <a:r>
              <a:rPr kumimoji="0" lang="zh-TW" altLang="en-US" sz="2400" dirty="0">
                <a:latin typeface="微軟正黑體" pitchFamily="34" charset="-120"/>
                <a:ea typeface="微軟正黑體" pitchFamily="34" charset="-120"/>
              </a:rPr>
              <a:t>技職教育提供多元的專業選擇</a:t>
            </a:r>
            <a:endParaRPr kumimoji="0" lang="en-US" altLang="zh-TW" sz="2400" dirty="0">
              <a:latin typeface="微軟正黑體" pitchFamily="34" charset="-120"/>
              <a:ea typeface="微軟正黑體" pitchFamily="34" charset="-120"/>
            </a:endParaRPr>
          </a:p>
          <a:p>
            <a:pPr eaLnBrk="1" hangingPunct="1">
              <a:lnSpc>
                <a:spcPts val="3200"/>
              </a:lnSpc>
              <a:spcBef>
                <a:spcPct val="0"/>
              </a:spcBef>
              <a:buFontTx/>
              <a:buNone/>
            </a:pPr>
            <a:r>
              <a:rPr kumimoji="0" lang="zh-TW" altLang="en-US" sz="2400" dirty="0">
                <a:latin typeface="微軟正黑體" pitchFamily="34" charset="-120"/>
                <a:ea typeface="微軟正黑體" pitchFamily="34" charset="-120"/>
              </a:rPr>
              <a:t>更可以跨領域學習</a:t>
            </a:r>
          </a:p>
        </p:txBody>
      </p:sp>
      <p:grpSp>
        <p:nvGrpSpPr>
          <p:cNvPr id="9" name="群組 8"/>
          <p:cNvGrpSpPr>
            <a:grpSpLocks/>
          </p:cNvGrpSpPr>
          <p:nvPr/>
        </p:nvGrpSpPr>
        <p:grpSpPr bwMode="auto">
          <a:xfrm>
            <a:off x="2771775" y="4733925"/>
            <a:ext cx="4968875" cy="1871663"/>
            <a:chOff x="1691680" y="3254999"/>
            <a:chExt cx="5119805" cy="2239887"/>
          </a:xfrm>
        </p:grpSpPr>
        <p:pic>
          <p:nvPicPr>
            <p:cNvPr id="45066" name="圖片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91680" y="3254999"/>
              <a:ext cx="5119805" cy="22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7" name="文字方塊 7"/>
            <p:cNvSpPr txBox="1">
              <a:spLocks noChangeArrowheads="1"/>
            </p:cNvSpPr>
            <p:nvPr/>
          </p:nvSpPr>
          <p:spPr bwMode="auto">
            <a:xfrm>
              <a:off x="2285303" y="3617239"/>
              <a:ext cx="4176464" cy="1437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400">
                  <a:latin typeface="微軟正黑體" pitchFamily="34" charset="-120"/>
                  <a:ea typeface="微軟正黑體" pitchFamily="34" charset="-120"/>
                </a:rPr>
                <a:t>讓你／妳擁有</a:t>
              </a:r>
            </a:p>
            <a:p>
              <a:pPr eaLnBrk="1" hangingPunct="1">
                <a:spcBef>
                  <a:spcPct val="0"/>
                </a:spcBef>
                <a:buFontTx/>
                <a:buNone/>
              </a:pPr>
              <a:r>
                <a:rPr lang="zh-TW" altLang="en-US" sz="2400">
                  <a:latin typeface="微軟正黑體" pitchFamily="34" charset="-120"/>
                  <a:ea typeface="微軟正黑體" pitchFamily="34" charset="-120"/>
                </a:rPr>
                <a:t>踏入</a:t>
              </a:r>
              <a:r>
                <a:rPr lang="zh-TW" altLang="en-US" sz="2400">
                  <a:solidFill>
                    <a:srgbClr val="FF0000"/>
                  </a:solidFill>
                  <a:latin typeface="微軟正黑體" pitchFamily="34" charset="-120"/>
                  <a:ea typeface="微軟正黑體" pitchFamily="34" charset="-120"/>
                </a:rPr>
                <a:t>職場</a:t>
              </a:r>
              <a:r>
                <a:rPr lang="zh-TW" altLang="en-US" sz="2400">
                  <a:latin typeface="微軟正黑體" pitchFamily="34" charset="-120"/>
                  <a:ea typeface="微軟正黑體" pitchFamily="34" charset="-120"/>
                </a:rPr>
                <a:t>的黃金入場券</a:t>
              </a:r>
            </a:p>
            <a:p>
              <a:pPr eaLnBrk="1" hangingPunct="1">
                <a:spcBef>
                  <a:spcPct val="0"/>
                </a:spcBef>
                <a:buFontTx/>
                <a:buNone/>
              </a:pPr>
              <a:r>
                <a:rPr lang="zh-TW" altLang="en-US" sz="2400">
                  <a:latin typeface="微軟正黑體" pitchFamily="34" charset="-120"/>
                  <a:ea typeface="微軟正黑體" pitchFamily="34" charset="-120"/>
                </a:rPr>
                <a:t>或是</a:t>
              </a:r>
              <a:r>
                <a:rPr lang="zh-TW" altLang="en-US" sz="2400">
                  <a:solidFill>
                    <a:srgbClr val="FF0000"/>
                  </a:solidFill>
                  <a:latin typeface="微軟正黑體" pitchFamily="34" charset="-120"/>
                  <a:ea typeface="微軟正黑體" pitchFamily="34" charset="-120"/>
                </a:rPr>
                <a:t>升學</a:t>
              </a:r>
              <a:r>
                <a:rPr lang="zh-TW" altLang="en-US" sz="2400">
                  <a:latin typeface="微軟正黑體" pitchFamily="34" charset="-120"/>
                  <a:ea typeface="微軟正黑體" pitchFamily="34" charset="-120"/>
                </a:rPr>
                <a:t>的進階學習券</a:t>
              </a:r>
            </a:p>
          </p:txBody>
        </p:sp>
      </p:grpSp>
      <p:pic>
        <p:nvPicPr>
          <p:cNvPr id="45063" name="圖片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738" y="2708275"/>
            <a:ext cx="2928937"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a:spLocks noChangeArrowheads="1"/>
          </p:cNvSpPr>
          <p:nvPr/>
        </p:nvSpPr>
        <p:spPr bwMode="auto">
          <a:xfrm>
            <a:off x="1154113" y="2262188"/>
            <a:ext cx="197961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lnSpc>
                <a:spcPts val="3200"/>
              </a:lnSpc>
              <a:spcBef>
                <a:spcPct val="0"/>
              </a:spcBef>
              <a:buFontTx/>
              <a:buNone/>
            </a:pPr>
            <a:r>
              <a:rPr kumimoji="0" lang="zh-TW" altLang="en-US" sz="2800" b="1" dirty="0">
                <a:solidFill>
                  <a:schemeClr val="accent2"/>
                </a:solidFill>
                <a:latin typeface="微軟正黑體" pitchFamily="34" charset="-120"/>
                <a:ea typeface="微軟正黑體" pitchFamily="34" charset="-120"/>
              </a:rPr>
              <a:t>行行出狀元</a:t>
            </a:r>
          </a:p>
        </p:txBody>
      </p:sp>
      <p:sp>
        <p:nvSpPr>
          <p:cNvPr id="45065" name="投影片編號版面配置區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E5BBEFCF-CD14-4A36-94CF-7C269878DD19}" type="slidenum">
              <a:rPr lang="zh-CN" altLang="en-US" sz="1600">
                <a:solidFill>
                  <a:schemeClr val="bg1"/>
                </a:solidFill>
                <a:latin typeface="微軟正黑體" pitchFamily="34" charset="-120"/>
                <a:ea typeface="微軟正黑體" pitchFamily="34" charset="-120"/>
              </a:rPr>
              <a:pPr>
                <a:spcBef>
                  <a:spcPct val="0"/>
                </a:spcBef>
                <a:buFontTx/>
                <a:buNone/>
              </a:pPr>
              <a:t>29</a:t>
            </a:fld>
            <a:endParaRPr lang="zh-CN" altLang="en-US" sz="1600">
              <a:solidFill>
                <a:schemeClr val="bg1"/>
              </a:solidFill>
              <a:latin typeface="微軟正黑體" pitchFamily="34" charset="-120"/>
              <a:ea typeface="微軟正黑體" pitchFamily="34" charset="-120"/>
            </a:endParaRPr>
          </a:p>
        </p:txBody>
      </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70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2000"/>
                                        <p:tgtEl>
                                          <p:spTgt spid="7">
                                            <p:txEl>
                                              <p:pRg st="1" end="1"/>
                                            </p:txEl>
                                          </p:spTgt>
                                        </p:tgtEl>
                                      </p:cBhvr>
                                    </p:animEffect>
                                  </p:childTnLst>
                                </p:cTn>
                              </p:par>
                              <p:par>
                                <p:cTn id="11" presetID="10" presetClass="entr" presetSubtype="0" fill="hold" nodeType="withEffect">
                                  <p:stCondLst>
                                    <p:cond delay="300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2500"/>
                                        <p:tgtEl>
                                          <p:spTgt spid="7">
                                            <p:txEl>
                                              <p:pRg st="2" end="2"/>
                                            </p:txEl>
                                          </p:spTgt>
                                        </p:tgtEl>
                                      </p:cBhvr>
                                    </p:animEffect>
                                  </p:childTnLst>
                                </p:cTn>
                              </p:par>
                              <p:par>
                                <p:cTn id="14" presetID="10" presetClass="entr" presetSubtype="0" fill="hold" nodeType="withEffect">
                                  <p:stCondLst>
                                    <p:cond delay="590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1900"/>
                                        <p:tgtEl>
                                          <p:spTgt spid="7">
                                            <p:txEl>
                                              <p:pRg st="3" end="3"/>
                                            </p:txEl>
                                          </p:spTgt>
                                        </p:tgtEl>
                                      </p:cBhvr>
                                    </p:animEffect>
                                  </p:childTnLst>
                                </p:cTn>
                              </p:par>
                              <p:par>
                                <p:cTn id="17" presetID="41" presetClass="entr" presetSubtype="0" fill="hold" grpId="0" nodeType="withEffect">
                                  <p:stCondLst>
                                    <p:cond delay="7800"/>
                                  </p:stCondLst>
                                  <p:iterate type="lt">
                                    <p:tmPct val="12222"/>
                                  </p:iterate>
                                  <p:childTnLst>
                                    <p:set>
                                      <p:cBhvr>
                                        <p:cTn id="18" dur="1" fill="hold">
                                          <p:stCondLst>
                                            <p:cond delay="0"/>
                                          </p:stCondLst>
                                        </p:cTn>
                                        <p:tgtEl>
                                          <p:spTgt spid="2"/>
                                        </p:tgtEl>
                                        <p:attrNameLst>
                                          <p:attrName>style.visibility</p:attrName>
                                        </p:attrNameLst>
                                      </p:cBhvr>
                                      <p:to>
                                        <p:strVal val="visible"/>
                                      </p:to>
                                    </p:set>
                                    <p:anim calcmode="lin" valueType="num">
                                      <p:cBhvr>
                                        <p:cTn id="19"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0" dur="750" fill="hold"/>
                                        <p:tgtEl>
                                          <p:spTgt spid="2"/>
                                        </p:tgtEl>
                                        <p:attrNameLst>
                                          <p:attrName>ppt_y</p:attrName>
                                        </p:attrNameLst>
                                      </p:cBhvr>
                                      <p:tavLst>
                                        <p:tav tm="0">
                                          <p:val>
                                            <p:strVal val="#ppt_y"/>
                                          </p:val>
                                        </p:tav>
                                        <p:tav tm="100000">
                                          <p:val>
                                            <p:strVal val="#ppt_y"/>
                                          </p:val>
                                        </p:tav>
                                      </p:tavLst>
                                    </p:anim>
                                    <p:anim calcmode="lin" valueType="num">
                                      <p:cBhvr>
                                        <p:cTn id="21"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2"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3" dur="750" tmFilter="0,0; .5, 1; 1, 1"/>
                                        <p:tgtEl>
                                          <p:spTgt spid="2"/>
                                        </p:tgtEl>
                                      </p:cBhvr>
                                    </p:animEffect>
                                  </p:childTnLst>
                                </p:cTn>
                              </p:par>
                              <p:par>
                                <p:cTn id="24" presetID="0" presetClass="path" presetSubtype="0" accel="50000" decel="50000" fill="hold" nodeType="withEffect">
                                  <p:stCondLst>
                                    <p:cond delay="4000"/>
                                  </p:stCondLst>
                                  <p:childTnLst>
                                    <p:animMotion origin="layout" path="M 0.11024 4.07407E-6 L -0.97917 -0.00024 " pathEditMode="relative" rAng="0" ptsTypes="AA">
                                      <p:cBhvr>
                                        <p:cTn id="25" dur="5000" fill="hold"/>
                                        <p:tgtEl>
                                          <p:spTgt spid="12"/>
                                        </p:tgtEl>
                                        <p:attrNameLst>
                                          <p:attrName>ppt_x</p:attrName>
                                          <p:attrName>ppt_y</p:attrName>
                                        </p:attrNameLst>
                                      </p:cBhvr>
                                      <p:rCtr x="-54479" y="-23"/>
                                    </p:animMotion>
                                  </p:childTnLst>
                                </p:cTn>
                              </p:par>
                              <p:par>
                                <p:cTn id="26" presetID="37" presetClass="entr" presetSubtype="0" fill="hold" nodeType="withEffect">
                                  <p:stCondLst>
                                    <p:cond delay="80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900" decel="100000" fill="hold"/>
                                        <p:tgtEl>
                                          <p:spTgt spid="9"/>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32" presetID="16" presetClass="entr" presetSubtype="21" fill="hold" nodeType="withEffect">
                                  <p:stCondLst>
                                    <p:cond delay="200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par>
                                <p:cTn id="35" presetID="16" presetClass="entr" presetSubtype="21" fill="hold" nodeType="withEffect">
                                  <p:stCondLst>
                                    <p:cond delay="200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 GRE-006拷貝.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138" y="404813"/>
            <a:ext cx="7705725"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 name="Group 40"/>
          <p:cNvGrpSpPr>
            <a:grpSpLocks/>
          </p:cNvGrpSpPr>
          <p:nvPr/>
        </p:nvGrpSpPr>
        <p:grpSpPr bwMode="auto">
          <a:xfrm>
            <a:off x="1046163" y="4240213"/>
            <a:ext cx="1004887" cy="654050"/>
            <a:chOff x="1507396" y="4173672"/>
            <a:chExt cx="874348" cy="569665"/>
          </a:xfrm>
        </p:grpSpPr>
        <p:sp>
          <p:nvSpPr>
            <p:cNvPr id="12320" name="長方形 17"/>
            <p:cNvSpPr>
              <a:spLocks noChangeArrowheads="1"/>
            </p:cNvSpPr>
            <p:nvPr/>
          </p:nvSpPr>
          <p:spPr bwMode="auto">
            <a:xfrm>
              <a:off x="1524981" y="4173672"/>
              <a:ext cx="833994" cy="569665"/>
            </a:xfrm>
            <a:prstGeom prst="rect">
              <a:avLst/>
            </a:prstGeom>
            <a:solidFill>
              <a:srgbClr val="B566C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endParaRPr lang="zh-CN" altLang="en-US" sz="2400">
                <a:latin typeface="Adobe 繁黑體 Std B" pitchFamily="34" charset="-120"/>
                <a:ea typeface="Adobe 繁黑體 Std B" pitchFamily="34" charset="-120"/>
              </a:endParaRPr>
            </a:p>
          </p:txBody>
        </p:sp>
        <p:sp>
          <p:nvSpPr>
            <p:cNvPr id="12321" name="TextBox 25"/>
            <p:cNvSpPr txBox="1">
              <a:spLocks noChangeArrowheads="1"/>
            </p:cNvSpPr>
            <p:nvPr/>
          </p:nvSpPr>
          <p:spPr bwMode="auto">
            <a:xfrm>
              <a:off x="1507396" y="4343400"/>
              <a:ext cx="874348" cy="29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CN" altLang="en-US" sz="1600" b="1">
                  <a:solidFill>
                    <a:srgbClr val="FFFFFF"/>
                  </a:solidFill>
                  <a:ea typeface="微軟正黑體" pitchFamily="34" charset="-120"/>
                </a:rPr>
                <a:t>國中畢業</a:t>
              </a:r>
            </a:p>
          </p:txBody>
        </p:sp>
      </p:grpSp>
      <p:grpSp>
        <p:nvGrpSpPr>
          <p:cNvPr id="48" name="Group 47"/>
          <p:cNvGrpSpPr>
            <a:grpSpLocks/>
          </p:cNvGrpSpPr>
          <p:nvPr/>
        </p:nvGrpSpPr>
        <p:grpSpPr bwMode="auto">
          <a:xfrm>
            <a:off x="903288" y="4957763"/>
            <a:ext cx="3679825" cy="530225"/>
            <a:chOff x="1383090" y="4798367"/>
            <a:chExt cx="3200400" cy="461665"/>
          </a:xfrm>
        </p:grpSpPr>
        <p:sp>
          <p:nvSpPr>
            <p:cNvPr id="12317" name="長方形 15"/>
            <p:cNvSpPr>
              <a:spLocks noChangeArrowheads="1"/>
            </p:cNvSpPr>
            <p:nvPr/>
          </p:nvSpPr>
          <p:spPr bwMode="auto">
            <a:xfrm>
              <a:off x="1383090" y="4798367"/>
              <a:ext cx="3200400" cy="46166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endParaRPr lang="zh-CN" altLang="en-US" sz="2400">
                <a:latin typeface="Adobe 繁黑體 Std B" pitchFamily="34" charset="-120"/>
                <a:ea typeface="Adobe 繁黑體 Std B" pitchFamily="34" charset="-120"/>
              </a:endParaRPr>
            </a:p>
          </p:txBody>
        </p:sp>
        <p:sp>
          <p:nvSpPr>
            <p:cNvPr id="12318" name="右箭頭 28"/>
            <p:cNvSpPr>
              <a:spLocks noChangeArrowheads="1"/>
            </p:cNvSpPr>
            <p:nvPr/>
          </p:nvSpPr>
          <p:spPr bwMode="auto">
            <a:xfrm>
              <a:off x="1600200" y="4916997"/>
              <a:ext cx="340800" cy="224400"/>
            </a:xfrm>
            <a:prstGeom prst="rightArrow">
              <a:avLst>
                <a:gd name="adj1" fmla="val 50000"/>
                <a:gd name="adj2" fmla="val 49998"/>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endParaRPr lang="zh-CN" altLang="en-US" sz="2400">
                <a:latin typeface="Adobe 繁黑體 Std B" pitchFamily="34" charset="-120"/>
                <a:ea typeface="Adobe 繁黑體 Std B" pitchFamily="34" charset="-120"/>
              </a:endParaRPr>
            </a:p>
          </p:txBody>
        </p:sp>
        <p:sp>
          <p:nvSpPr>
            <p:cNvPr id="12319" name="TextBox 29"/>
            <p:cNvSpPr txBox="1">
              <a:spLocks noChangeArrowheads="1"/>
            </p:cNvSpPr>
            <p:nvPr/>
          </p:nvSpPr>
          <p:spPr bwMode="auto">
            <a:xfrm>
              <a:off x="2777185" y="4844531"/>
              <a:ext cx="606737" cy="34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000" b="1">
                  <a:solidFill>
                    <a:srgbClr val="FFFFFF"/>
                  </a:solidFill>
                  <a:ea typeface="微軟正黑體" pitchFamily="34" charset="-120"/>
                </a:rPr>
                <a:t>高中</a:t>
              </a:r>
              <a:endParaRPr lang="zh-CN" altLang="en-US" sz="2000" b="1">
                <a:solidFill>
                  <a:srgbClr val="FFFFFF"/>
                </a:solidFill>
                <a:ea typeface="微軟正黑體" pitchFamily="34" charset="-120"/>
              </a:endParaRPr>
            </a:p>
          </p:txBody>
        </p:sp>
      </p:grpSp>
      <p:grpSp>
        <p:nvGrpSpPr>
          <p:cNvPr id="42" name="Group 41"/>
          <p:cNvGrpSpPr>
            <a:grpSpLocks/>
          </p:cNvGrpSpPr>
          <p:nvPr/>
        </p:nvGrpSpPr>
        <p:grpSpPr bwMode="auto">
          <a:xfrm>
            <a:off x="2028825" y="3617913"/>
            <a:ext cx="1044575" cy="1276350"/>
            <a:chOff x="2362200" y="3633673"/>
            <a:chExt cx="908271" cy="1109660"/>
          </a:xfrm>
        </p:grpSpPr>
        <p:sp>
          <p:nvSpPr>
            <p:cNvPr id="12315" name="長方形 19"/>
            <p:cNvSpPr>
              <a:spLocks noChangeArrowheads="1"/>
            </p:cNvSpPr>
            <p:nvPr/>
          </p:nvSpPr>
          <p:spPr bwMode="auto">
            <a:xfrm>
              <a:off x="2389387" y="3633673"/>
              <a:ext cx="833993" cy="1109660"/>
            </a:xfrm>
            <a:prstGeom prst="rect">
              <a:avLst/>
            </a:prstGeom>
            <a:solidFill>
              <a:srgbClr val="FF007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endParaRPr lang="zh-CN" altLang="en-US" sz="2400">
                <a:latin typeface="Adobe 繁黑體 Std B" pitchFamily="34" charset="-120"/>
                <a:ea typeface="Adobe 繁黑體 Std B" pitchFamily="34" charset="-120"/>
              </a:endParaRPr>
            </a:p>
          </p:txBody>
        </p:sp>
        <p:sp>
          <p:nvSpPr>
            <p:cNvPr id="12316" name="TextBox 30"/>
            <p:cNvSpPr txBox="1">
              <a:spLocks noChangeArrowheads="1"/>
            </p:cNvSpPr>
            <p:nvPr/>
          </p:nvSpPr>
          <p:spPr bwMode="auto">
            <a:xfrm>
              <a:off x="2362200" y="3708737"/>
              <a:ext cx="90827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r>
                <a:rPr lang="zh-CN" altLang="en-US" sz="1400" b="1" dirty="0">
                  <a:solidFill>
                    <a:srgbClr val="FFFFFF"/>
                  </a:solidFill>
                  <a:ea typeface="微軟正黑體" pitchFamily="34" charset="-120"/>
                </a:rPr>
                <a:t>普通高中</a:t>
              </a:r>
            </a:p>
            <a:p>
              <a:pPr algn="ctr" eaLnBrk="1" hangingPunct="1">
                <a:spcBef>
                  <a:spcPct val="0"/>
                </a:spcBef>
                <a:buFontTx/>
                <a:buNone/>
              </a:pPr>
              <a:r>
                <a:rPr lang="zh-CN" altLang="en-US" sz="1400" b="1" dirty="0">
                  <a:solidFill>
                    <a:srgbClr val="FFFFFF"/>
                  </a:solidFill>
                  <a:ea typeface="微軟正黑體" pitchFamily="34" charset="-120"/>
                </a:rPr>
                <a:t>綜合高中</a:t>
              </a:r>
            </a:p>
            <a:p>
              <a:pPr algn="ctr" eaLnBrk="1" hangingPunct="1">
                <a:spcBef>
                  <a:spcPct val="0"/>
                </a:spcBef>
                <a:buFontTx/>
                <a:buNone/>
              </a:pPr>
              <a:r>
                <a:rPr lang="zh-CN" altLang="en-US" sz="1400" b="1" dirty="0">
                  <a:solidFill>
                    <a:srgbClr val="FFFFFF"/>
                  </a:solidFill>
                  <a:ea typeface="微軟正黑體" pitchFamily="34" charset="-120"/>
                </a:rPr>
                <a:t>(學術學程)</a:t>
              </a:r>
            </a:p>
            <a:p>
              <a:pPr algn="ctr" eaLnBrk="1" hangingPunct="1">
                <a:spcBef>
                  <a:spcPct val="0"/>
                </a:spcBef>
                <a:buFontTx/>
                <a:buNone/>
              </a:pPr>
              <a:r>
                <a:rPr lang="zh-CN" altLang="en-US" sz="1400" b="1" dirty="0">
                  <a:solidFill>
                    <a:srgbClr val="FFFFFF"/>
                  </a:solidFill>
                  <a:ea typeface="微軟正黑體" pitchFamily="34" charset="-120"/>
                </a:rPr>
                <a:t>單科高中</a:t>
              </a:r>
            </a:p>
            <a:p>
              <a:pPr algn="ctr" eaLnBrk="1" hangingPunct="1">
                <a:spcBef>
                  <a:spcPct val="0"/>
                </a:spcBef>
                <a:buFontTx/>
                <a:buNone/>
              </a:pPr>
              <a:r>
                <a:rPr lang="zh-CN" altLang="en-US" sz="1400" b="1" dirty="0">
                  <a:solidFill>
                    <a:srgbClr val="FFFFFF"/>
                  </a:solidFill>
                  <a:ea typeface="微軟正黑體" pitchFamily="34" charset="-120"/>
                </a:rPr>
                <a:t>實驗高中</a:t>
              </a:r>
            </a:p>
          </p:txBody>
        </p:sp>
      </p:grpSp>
      <p:grpSp>
        <p:nvGrpSpPr>
          <p:cNvPr id="43" name="Group 42"/>
          <p:cNvGrpSpPr>
            <a:grpSpLocks/>
          </p:cNvGrpSpPr>
          <p:nvPr/>
        </p:nvGrpSpPr>
        <p:grpSpPr bwMode="auto">
          <a:xfrm>
            <a:off x="3054350" y="3224213"/>
            <a:ext cx="958850" cy="1647825"/>
            <a:chOff x="3253796" y="3309679"/>
            <a:chExt cx="833993" cy="1433658"/>
          </a:xfrm>
        </p:grpSpPr>
        <p:sp>
          <p:nvSpPr>
            <p:cNvPr id="12313" name="長方形 20"/>
            <p:cNvSpPr>
              <a:spLocks noChangeArrowheads="1"/>
            </p:cNvSpPr>
            <p:nvPr/>
          </p:nvSpPr>
          <p:spPr bwMode="auto">
            <a:xfrm>
              <a:off x="3253796" y="3309679"/>
              <a:ext cx="833993" cy="1433658"/>
            </a:xfrm>
            <a:prstGeom prst="rect">
              <a:avLst/>
            </a:prstGeom>
            <a:solidFill>
              <a:srgbClr val="62C12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endParaRPr lang="zh-CN" altLang="en-US" sz="2400">
                <a:latin typeface="Adobe 繁黑體 Std B" pitchFamily="34" charset="-120"/>
                <a:ea typeface="Adobe 繁黑體 Std B" pitchFamily="34" charset="-120"/>
              </a:endParaRPr>
            </a:p>
          </p:txBody>
        </p:sp>
        <p:sp>
          <p:nvSpPr>
            <p:cNvPr id="12314" name="TextBox 31"/>
            <p:cNvSpPr txBox="1">
              <a:spLocks noChangeArrowheads="1"/>
            </p:cNvSpPr>
            <p:nvPr/>
          </p:nvSpPr>
          <p:spPr bwMode="auto">
            <a:xfrm>
              <a:off x="3270471" y="3708737"/>
              <a:ext cx="8002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r>
                <a:rPr lang="zh-CN" altLang="en-US" sz="1400" b="1">
                  <a:solidFill>
                    <a:srgbClr val="FFFFFF"/>
                  </a:solidFill>
                  <a:ea typeface="微軟正黑體" pitchFamily="34" charset="-120"/>
                </a:rPr>
                <a:t>一般大學</a:t>
              </a:r>
            </a:p>
            <a:p>
              <a:pPr algn="ctr" eaLnBrk="1" hangingPunct="1">
                <a:spcBef>
                  <a:spcPct val="0"/>
                </a:spcBef>
                <a:buFontTx/>
                <a:buNone/>
              </a:pPr>
              <a:r>
                <a:rPr lang="zh-CN" altLang="en-US" sz="1400" b="1">
                  <a:solidFill>
                    <a:srgbClr val="FFFFFF"/>
                  </a:solidFill>
                  <a:ea typeface="微軟正黑體" pitchFamily="34" charset="-120"/>
                </a:rPr>
                <a:t>科技大學</a:t>
              </a:r>
            </a:p>
            <a:p>
              <a:pPr algn="ctr" eaLnBrk="1" hangingPunct="1">
                <a:spcBef>
                  <a:spcPct val="0"/>
                </a:spcBef>
                <a:buFontTx/>
                <a:buNone/>
              </a:pPr>
              <a:r>
                <a:rPr lang="zh-CN" altLang="en-US" sz="1400" b="1">
                  <a:solidFill>
                    <a:srgbClr val="FFFFFF"/>
                  </a:solidFill>
                  <a:ea typeface="微軟正黑體" pitchFamily="34" charset="-120"/>
                </a:rPr>
                <a:t>技術學院</a:t>
              </a:r>
            </a:p>
            <a:p>
              <a:pPr algn="ctr" eaLnBrk="1" hangingPunct="1">
                <a:spcBef>
                  <a:spcPct val="0"/>
                </a:spcBef>
                <a:buFontTx/>
                <a:buNone/>
              </a:pPr>
              <a:r>
                <a:rPr lang="zh-CN" altLang="en-US" sz="1400" b="1">
                  <a:solidFill>
                    <a:srgbClr val="FFFFFF"/>
                  </a:solidFill>
                  <a:ea typeface="微軟正黑體" pitchFamily="34" charset="-120"/>
                </a:rPr>
                <a:t>軍警校院</a:t>
              </a:r>
            </a:p>
          </p:txBody>
        </p:sp>
      </p:grpSp>
      <p:grpSp>
        <p:nvGrpSpPr>
          <p:cNvPr id="45" name="Group 44"/>
          <p:cNvGrpSpPr>
            <a:grpSpLocks/>
          </p:cNvGrpSpPr>
          <p:nvPr/>
        </p:nvGrpSpPr>
        <p:grpSpPr bwMode="auto">
          <a:xfrm>
            <a:off x="5160963" y="3246438"/>
            <a:ext cx="958850" cy="1647825"/>
            <a:chOff x="5085101" y="3309677"/>
            <a:chExt cx="833993" cy="1433658"/>
          </a:xfrm>
        </p:grpSpPr>
        <p:sp>
          <p:nvSpPr>
            <p:cNvPr id="12311" name="長方形 23"/>
            <p:cNvSpPr>
              <a:spLocks noChangeArrowheads="1"/>
            </p:cNvSpPr>
            <p:nvPr/>
          </p:nvSpPr>
          <p:spPr bwMode="auto">
            <a:xfrm>
              <a:off x="5085101" y="3309677"/>
              <a:ext cx="833993" cy="1433658"/>
            </a:xfrm>
            <a:prstGeom prst="rect">
              <a:avLst/>
            </a:prstGeom>
            <a:solidFill>
              <a:srgbClr val="62C12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endParaRPr lang="zh-CN" altLang="en-US" sz="2400">
                <a:latin typeface="Adobe 繁黑體 Std B" pitchFamily="34" charset="-120"/>
                <a:ea typeface="Adobe 繁黑體 Std B" pitchFamily="34" charset="-120"/>
              </a:endParaRPr>
            </a:p>
          </p:txBody>
        </p:sp>
        <p:sp>
          <p:nvSpPr>
            <p:cNvPr id="12312" name="TextBox 35"/>
            <p:cNvSpPr txBox="1">
              <a:spLocks noChangeArrowheads="1"/>
            </p:cNvSpPr>
            <p:nvPr/>
          </p:nvSpPr>
          <p:spPr bwMode="auto">
            <a:xfrm>
              <a:off x="5085101" y="3524071"/>
              <a:ext cx="8002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r>
                <a:rPr lang="zh-CN" altLang="en-US" sz="1400" b="1">
                  <a:solidFill>
                    <a:srgbClr val="FFFFFF"/>
                  </a:solidFill>
                  <a:ea typeface="微軟正黑體" pitchFamily="34" charset="-120"/>
                </a:rPr>
                <a:t>科技大學</a:t>
              </a:r>
            </a:p>
            <a:p>
              <a:pPr algn="ctr" eaLnBrk="1" hangingPunct="1">
                <a:spcBef>
                  <a:spcPct val="0"/>
                </a:spcBef>
                <a:buFontTx/>
                <a:buNone/>
              </a:pPr>
              <a:r>
                <a:rPr lang="zh-CN" altLang="en-US" sz="1400" b="1">
                  <a:solidFill>
                    <a:srgbClr val="FFFFFF"/>
                  </a:solidFill>
                  <a:ea typeface="微軟正黑體" pitchFamily="34" charset="-120"/>
                </a:rPr>
                <a:t>技術學院</a:t>
              </a:r>
            </a:p>
            <a:p>
              <a:pPr algn="ctr" eaLnBrk="1" hangingPunct="1">
                <a:spcBef>
                  <a:spcPct val="0"/>
                </a:spcBef>
                <a:buFontTx/>
                <a:buNone/>
              </a:pPr>
              <a:r>
                <a:rPr lang="zh-CN" altLang="en-US" sz="1400" b="1">
                  <a:solidFill>
                    <a:srgbClr val="FFFFFF"/>
                  </a:solidFill>
                  <a:ea typeface="微軟正黑體" pitchFamily="34" charset="-120"/>
                </a:rPr>
                <a:t>二專</a:t>
              </a:r>
            </a:p>
            <a:p>
              <a:pPr algn="ctr" eaLnBrk="1" hangingPunct="1">
                <a:spcBef>
                  <a:spcPct val="0"/>
                </a:spcBef>
                <a:buFontTx/>
                <a:buNone/>
              </a:pPr>
              <a:r>
                <a:rPr lang="zh-CN" altLang="en-US" sz="1400" b="1">
                  <a:solidFill>
                    <a:srgbClr val="FFFFFF"/>
                  </a:solidFill>
                  <a:ea typeface="微軟正黑體" pitchFamily="34" charset="-120"/>
                </a:rPr>
                <a:t>一般大學</a:t>
              </a:r>
            </a:p>
            <a:p>
              <a:pPr algn="ctr" eaLnBrk="1" hangingPunct="1">
                <a:spcBef>
                  <a:spcPct val="0"/>
                </a:spcBef>
                <a:buFontTx/>
                <a:buNone/>
              </a:pPr>
              <a:r>
                <a:rPr lang="zh-CN" altLang="en-US" sz="1400" b="1">
                  <a:solidFill>
                    <a:srgbClr val="FFFFFF"/>
                  </a:solidFill>
                  <a:ea typeface="微軟正黑體" pitchFamily="34" charset="-120"/>
                </a:rPr>
                <a:t>軍警校院</a:t>
              </a:r>
            </a:p>
          </p:txBody>
        </p:sp>
      </p:grpSp>
      <p:grpSp>
        <p:nvGrpSpPr>
          <p:cNvPr id="46" name="Group 45"/>
          <p:cNvGrpSpPr>
            <a:grpSpLocks/>
          </p:cNvGrpSpPr>
          <p:nvPr/>
        </p:nvGrpSpPr>
        <p:grpSpPr bwMode="auto">
          <a:xfrm>
            <a:off x="6096041" y="3617913"/>
            <a:ext cx="1107996" cy="1276350"/>
            <a:chOff x="5899141" y="3633672"/>
            <a:chExt cx="963605" cy="1109660"/>
          </a:xfrm>
        </p:grpSpPr>
        <p:sp>
          <p:nvSpPr>
            <p:cNvPr id="12309" name="長方形 22"/>
            <p:cNvSpPr>
              <a:spLocks noChangeArrowheads="1"/>
            </p:cNvSpPr>
            <p:nvPr/>
          </p:nvSpPr>
          <p:spPr bwMode="auto">
            <a:xfrm>
              <a:off x="5941299" y="3633672"/>
              <a:ext cx="833993" cy="1109660"/>
            </a:xfrm>
            <a:prstGeom prst="rect">
              <a:avLst/>
            </a:prstGeom>
            <a:solidFill>
              <a:srgbClr val="FF007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endParaRPr lang="zh-CN" altLang="en-US" sz="2400">
                <a:latin typeface="Adobe 繁黑體 Std B" pitchFamily="34" charset="-120"/>
                <a:ea typeface="Adobe 繁黑體 Std B" pitchFamily="34" charset="-120"/>
              </a:endParaRPr>
            </a:p>
          </p:txBody>
        </p:sp>
        <p:sp>
          <p:nvSpPr>
            <p:cNvPr id="12310" name="TextBox 36"/>
            <p:cNvSpPr txBox="1">
              <a:spLocks noChangeArrowheads="1"/>
            </p:cNvSpPr>
            <p:nvPr/>
          </p:nvSpPr>
          <p:spPr bwMode="auto">
            <a:xfrm>
              <a:off x="5899141" y="3665840"/>
              <a:ext cx="963605" cy="104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r>
                <a:rPr lang="zh-TW" altLang="en-US" sz="1200" b="1" dirty="0" smtClean="0">
                  <a:solidFill>
                    <a:srgbClr val="FFFFFF"/>
                  </a:solidFill>
                  <a:ea typeface="微軟正黑體" pitchFamily="34" charset="-120"/>
                </a:rPr>
                <a:t>高職</a:t>
              </a:r>
              <a:endParaRPr lang="en-US" altLang="zh-TW" sz="1200" b="1" dirty="0" smtClean="0">
                <a:solidFill>
                  <a:srgbClr val="FFFFFF"/>
                </a:solidFill>
                <a:ea typeface="微軟正黑體" pitchFamily="34" charset="-120"/>
              </a:endParaRPr>
            </a:p>
            <a:p>
              <a:pPr algn="ctr" eaLnBrk="1" hangingPunct="1">
                <a:spcBef>
                  <a:spcPct val="0"/>
                </a:spcBef>
                <a:buFontTx/>
                <a:buNone/>
              </a:pPr>
              <a:r>
                <a:rPr lang="zh-CN" altLang="en-US" sz="1200" b="1" dirty="0" smtClean="0">
                  <a:solidFill>
                    <a:srgbClr val="FFFFFF"/>
                  </a:solidFill>
                  <a:ea typeface="微軟正黑體" pitchFamily="34" charset="-120"/>
                </a:rPr>
                <a:t>五專</a:t>
              </a:r>
              <a:endParaRPr lang="zh-CN" altLang="en-US" sz="1200" b="1" dirty="0">
                <a:solidFill>
                  <a:srgbClr val="FFFFFF"/>
                </a:solidFill>
                <a:ea typeface="微軟正黑體" pitchFamily="34" charset="-120"/>
              </a:endParaRPr>
            </a:p>
            <a:p>
              <a:pPr algn="ctr" eaLnBrk="1" hangingPunct="1">
                <a:spcBef>
                  <a:spcPct val="0"/>
                </a:spcBef>
                <a:buFontTx/>
                <a:buNone/>
              </a:pPr>
              <a:r>
                <a:rPr lang="zh-CN" altLang="en-US" sz="1200" b="1" dirty="0">
                  <a:solidFill>
                    <a:srgbClr val="FFFFFF"/>
                  </a:solidFill>
                  <a:ea typeface="微軟正黑體" pitchFamily="34" charset="-120"/>
                </a:rPr>
                <a:t>綜合高中</a:t>
              </a:r>
            </a:p>
            <a:p>
              <a:pPr algn="ctr" eaLnBrk="1" hangingPunct="1">
                <a:spcBef>
                  <a:spcPct val="0"/>
                </a:spcBef>
                <a:buFontTx/>
                <a:buNone/>
              </a:pPr>
              <a:r>
                <a:rPr lang="zh-CN" altLang="en-US" sz="1200" b="1" dirty="0">
                  <a:solidFill>
                    <a:srgbClr val="FFFFFF"/>
                  </a:solidFill>
                  <a:ea typeface="微軟正黑體" pitchFamily="34" charset="-120"/>
                </a:rPr>
                <a:t>(專門學程)</a:t>
              </a:r>
            </a:p>
            <a:p>
              <a:pPr algn="ctr" eaLnBrk="1" hangingPunct="1">
                <a:spcBef>
                  <a:spcPct val="0"/>
                </a:spcBef>
                <a:buFontTx/>
                <a:buNone/>
              </a:pPr>
              <a:r>
                <a:rPr lang="zh-CN" altLang="en-US" sz="1200" b="1" dirty="0">
                  <a:solidFill>
                    <a:srgbClr val="FFFFFF"/>
                  </a:solidFill>
                  <a:ea typeface="微軟正黑體" pitchFamily="34" charset="-120"/>
                </a:rPr>
                <a:t>實用技能學程</a:t>
              </a:r>
            </a:p>
            <a:p>
              <a:pPr algn="ctr" eaLnBrk="1" hangingPunct="1">
                <a:spcBef>
                  <a:spcPct val="0"/>
                </a:spcBef>
                <a:buFontTx/>
                <a:buNone/>
              </a:pPr>
              <a:r>
                <a:rPr lang="zh-CN" altLang="en-US" sz="1200" b="1" dirty="0">
                  <a:solidFill>
                    <a:srgbClr val="FFFFFF"/>
                  </a:solidFill>
                  <a:ea typeface="微軟正黑體" pitchFamily="34" charset="-120"/>
                </a:rPr>
                <a:t>建教合作班</a:t>
              </a:r>
            </a:p>
          </p:txBody>
        </p:sp>
      </p:grpSp>
      <p:grpSp>
        <p:nvGrpSpPr>
          <p:cNvPr id="47" name="Group 46"/>
          <p:cNvGrpSpPr>
            <a:grpSpLocks/>
          </p:cNvGrpSpPr>
          <p:nvPr/>
        </p:nvGrpSpPr>
        <p:grpSpPr bwMode="auto">
          <a:xfrm>
            <a:off x="7113588" y="4240213"/>
            <a:ext cx="1004887" cy="654050"/>
            <a:chOff x="6775292" y="4173672"/>
            <a:chExt cx="874346" cy="569665"/>
          </a:xfrm>
        </p:grpSpPr>
        <p:sp>
          <p:nvSpPr>
            <p:cNvPr id="12307" name="長方形 21"/>
            <p:cNvSpPr>
              <a:spLocks noChangeArrowheads="1"/>
            </p:cNvSpPr>
            <p:nvPr/>
          </p:nvSpPr>
          <p:spPr bwMode="auto">
            <a:xfrm>
              <a:off x="6797491" y="4173672"/>
              <a:ext cx="833992" cy="569665"/>
            </a:xfrm>
            <a:prstGeom prst="rect">
              <a:avLst/>
            </a:prstGeom>
            <a:solidFill>
              <a:srgbClr val="B566C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endParaRPr lang="zh-CN" altLang="en-US" sz="2400">
                <a:latin typeface="Adobe 繁黑體 Std B" pitchFamily="34" charset="-120"/>
                <a:ea typeface="Adobe 繁黑體 Std B" pitchFamily="34" charset="-120"/>
              </a:endParaRPr>
            </a:p>
          </p:txBody>
        </p:sp>
        <p:sp>
          <p:nvSpPr>
            <p:cNvPr id="12308" name="TextBox 37"/>
            <p:cNvSpPr txBox="1">
              <a:spLocks noChangeArrowheads="1"/>
            </p:cNvSpPr>
            <p:nvPr/>
          </p:nvSpPr>
          <p:spPr bwMode="auto">
            <a:xfrm>
              <a:off x="6775292" y="4343400"/>
              <a:ext cx="874346" cy="29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CN" altLang="en-US" sz="1600" b="1">
                  <a:solidFill>
                    <a:srgbClr val="FFFFFF"/>
                  </a:solidFill>
                  <a:ea typeface="微軟正黑體" pitchFamily="34" charset="-120"/>
                </a:rPr>
                <a:t>國中畢業</a:t>
              </a:r>
            </a:p>
          </p:txBody>
        </p:sp>
      </p:grpSp>
      <p:grpSp>
        <p:nvGrpSpPr>
          <p:cNvPr id="49" name="Group 48"/>
          <p:cNvGrpSpPr>
            <a:grpSpLocks/>
          </p:cNvGrpSpPr>
          <p:nvPr/>
        </p:nvGrpSpPr>
        <p:grpSpPr bwMode="auto">
          <a:xfrm>
            <a:off x="4598988" y="4957763"/>
            <a:ext cx="3681412" cy="530225"/>
            <a:chOff x="4583490" y="4798367"/>
            <a:chExt cx="3200400" cy="461665"/>
          </a:xfrm>
        </p:grpSpPr>
        <p:sp>
          <p:nvSpPr>
            <p:cNvPr id="12304" name="長方形 16"/>
            <p:cNvSpPr>
              <a:spLocks noChangeArrowheads="1"/>
            </p:cNvSpPr>
            <p:nvPr/>
          </p:nvSpPr>
          <p:spPr bwMode="auto">
            <a:xfrm>
              <a:off x="4583490" y="4798367"/>
              <a:ext cx="3200400" cy="461665"/>
            </a:xfrm>
            <a:prstGeom prst="rect">
              <a:avLst/>
            </a:prstGeom>
            <a:solidFill>
              <a:srgbClr val="00A0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endParaRPr lang="zh-CN" altLang="en-US" sz="2400">
                <a:latin typeface="Adobe 繁黑體 Std B" pitchFamily="34" charset="-120"/>
                <a:ea typeface="Adobe 繁黑體 Std B" pitchFamily="34" charset="-120"/>
              </a:endParaRPr>
            </a:p>
          </p:txBody>
        </p:sp>
        <p:sp>
          <p:nvSpPr>
            <p:cNvPr id="12305" name="右箭頭 38"/>
            <p:cNvSpPr>
              <a:spLocks noChangeArrowheads="1"/>
            </p:cNvSpPr>
            <p:nvPr/>
          </p:nvSpPr>
          <p:spPr bwMode="auto">
            <a:xfrm rot="10800000">
              <a:off x="7248022" y="4916997"/>
              <a:ext cx="340800" cy="224400"/>
            </a:xfrm>
            <a:prstGeom prst="rightArrow">
              <a:avLst>
                <a:gd name="adj1" fmla="val 50000"/>
                <a:gd name="adj2" fmla="val 49998"/>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endParaRPr lang="zh-CN" altLang="en-US" sz="2400">
                <a:latin typeface="Adobe 繁黑體 Std B" pitchFamily="34" charset="-120"/>
                <a:ea typeface="Adobe 繁黑體 Std B" pitchFamily="34" charset="-120"/>
              </a:endParaRPr>
            </a:p>
          </p:txBody>
        </p:sp>
        <p:sp>
          <p:nvSpPr>
            <p:cNvPr id="12306" name="TextBox 39"/>
            <p:cNvSpPr txBox="1">
              <a:spLocks noChangeArrowheads="1"/>
            </p:cNvSpPr>
            <p:nvPr/>
          </p:nvSpPr>
          <p:spPr bwMode="auto">
            <a:xfrm>
              <a:off x="5894136" y="4844533"/>
              <a:ext cx="606475" cy="34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000" b="1">
                  <a:solidFill>
                    <a:srgbClr val="FFFFFF"/>
                  </a:solidFill>
                  <a:ea typeface="微軟正黑體" pitchFamily="34" charset="-120"/>
                </a:rPr>
                <a:t>技職</a:t>
              </a:r>
              <a:endParaRPr lang="zh-CN" altLang="en-US" sz="2000" b="1">
                <a:solidFill>
                  <a:srgbClr val="FFFFFF"/>
                </a:solidFill>
                <a:ea typeface="微軟正黑體" pitchFamily="34" charset="-120"/>
              </a:endParaRPr>
            </a:p>
          </p:txBody>
        </p:sp>
      </p:grpSp>
      <p:grpSp>
        <p:nvGrpSpPr>
          <p:cNvPr id="44" name="Group 43"/>
          <p:cNvGrpSpPr>
            <a:grpSpLocks/>
          </p:cNvGrpSpPr>
          <p:nvPr/>
        </p:nvGrpSpPr>
        <p:grpSpPr bwMode="auto">
          <a:xfrm>
            <a:off x="3560763" y="1981200"/>
            <a:ext cx="2044700" cy="2913063"/>
            <a:chOff x="3694293" y="2209800"/>
            <a:chExt cx="1778393" cy="2533535"/>
          </a:xfrm>
        </p:grpSpPr>
        <p:sp>
          <p:nvSpPr>
            <p:cNvPr id="12301" name="上箭頭 24"/>
            <p:cNvSpPr>
              <a:spLocks noChangeArrowheads="1"/>
            </p:cNvSpPr>
            <p:nvPr/>
          </p:nvSpPr>
          <p:spPr bwMode="auto">
            <a:xfrm>
              <a:off x="3694293" y="2209800"/>
              <a:ext cx="1778393" cy="2533535"/>
            </a:xfrm>
            <a:prstGeom prst="upArrow">
              <a:avLst>
                <a:gd name="adj1" fmla="val 50000"/>
                <a:gd name="adj2" fmla="val 50000"/>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endParaRPr lang="zh-CN" altLang="en-US" sz="2400">
                <a:latin typeface="Adobe 繁黑體 Std B" pitchFamily="34" charset="-120"/>
                <a:ea typeface="Adobe 繁黑體 Std B" pitchFamily="34" charset="-120"/>
              </a:endParaRPr>
            </a:p>
          </p:txBody>
        </p:sp>
        <p:sp>
          <p:nvSpPr>
            <p:cNvPr id="12302" name="TextBox 33"/>
            <p:cNvSpPr txBox="1">
              <a:spLocks noChangeArrowheads="1"/>
            </p:cNvSpPr>
            <p:nvPr/>
          </p:nvSpPr>
          <p:spPr bwMode="auto">
            <a:xfrm>
              <a:off x="4183380" y="3708737"/>
              <a:ext cx="8002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r>
                <a:rPr lang="zh-CN" altLang="en-US" sz="1400" b="1">
                  <a:ea typeface="微軟正黑體" pitchFamily="34" charset="-120"/>
                </a:rPr>
                <a:t>科技大學</a:t>
              </a:r>
            </a:p>
            <a:p>
              <a:pPr algn="ctr" eaLnBrk="1" hangingPunct="1">
                <a:spcBef>
                  <a:spcPct val="0"/>
                </a:spcBef>
                <a:buFontTx/>
                <a:buNone/>
              </a:pPr>
              <a:r>
                <a:rPr lang="zh-CN" altLang="en-US" sz="1400" b="1">
                  <a:ea typeface="微軟正黑體" pitchFamily="34" charset="-120"/>
                </a:rPr>
                <a:t>技術學院</a:t>
              </a:r>
            </a:p>
            <a:p>
              <a:pPr algn="ctr" eaLnBrk="1" hangingPunct="1">
                <a:spcBef>
                  <a:spcPct val="0"/>
                </a:spcBef>
                <a:buFontTx/>
                <a:buNone/>
              </a:pPr>
              <a:r>
                <a:rPr lang="zh-CN" altLang="en-US" sz="1400" b="1">
                  <a:ea typeface="微軟正黑體" pitchFamily="34" charset="-120"/>
                </a:rPr>
                <a:t>一般大學</a:t>
              </a:r>
            </a:p>
          </p:txBody>
        </p:sp>
        <p:sp>
          <p:nvSpPr>
            <p:cNvPr id="12303" name="TextBox 34"/>
            <p:cNvSpPr txBox="1">
              <a:spLocks noChangeArrowheads="1"/>
            </p:cNvSpPr>
            <p:nvPr/>
          </p:nvSpPr>
          <p:spPr bwMode="auto">
            <a:xfrm>
              <a:off x="4260324" y="2667000"/>
              <a:ext cx="6463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CN" altLang="en-US" sz="1400" b="1">
                  <a:solidFill>
                    <a:srgbClr val="FF0000"/>
                  </a:solidFill>
                  <a:ea typeface="微軟正黑體" pitchFamily="34" charset="-120"/>
                </a:rPr>
                <a:t>博士班</a:t>
              </a:r>
            </a:p>
            <a:p>
              <a:pPr eaLnBrk="1" hangingPunct="1">
                <a:spcBef>
                  <a:spcPct val="0"/>
                </a:spcBef>
                <a:buFontTx/>
                <a:buNone/>
              </a:pPr>
              <a:r>
                <a:rPr lang="zh-CN" altLang="en-US" sz="1400" b="1">
                  <a:solidFill>
                    <a:srgbClr val="FF0000"/>
                  </a:solidFill>
                  <a:ea typeface="微軟正黑體" pitchFamily="34" charset="-120"/>
                </a:rPr>
                <a:t>碩士班</a:t>
              </a:r>
            </a:p>
          </p:txBody>
        </p:sp>
      </p:grpSp>
      <p:sp>
        <p:nvSpPr>
          <p:cNvPr id="12300"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D5A0EC78-47F8-4D02-B446-426685C61D95}" type="slidenum">
              <a:rPr lang="zh-CN" altLang="en-US" sz="1600">
                <a:solidFill>
                  <a:schemeClr val="bg1"/>
                </a:solidFill>
                <a:latin typeface="微軟正黑體" pitchFamily="34" charset="-120"/>
                <a:ea typeface="微軟正黑體" pitchFamily="34" charset="-120"/>
              </a:rPr>
              <a:pPr>
                <a:spcBef>
                  <a:spcPct val="0"/>
                </a:spcBef>
                <a:buFontTx/>
                <a:buNone/>
              </a:pPr>
              <a:t>3</a:t>
            </a:fld>
            <a:endParaRPr lang="zh-CN" altLang="en-US" sz="1600">
              <a:solidFill>
                <a:schemeClr val="bg1"/>
              </a:solidFill>
              <a:latin typeface="微軟正黑體" pitchFamily="34" charset="-120"/>
              <a:ea typeface="微軟正黑體" pitchFamily="34" charset="-120"/>
            </a:endParaRPr>
          </a:p>
        </p:txBody>
      </p:sp>
      <p:sp>
        <p:nvSpPr>
          <p:cNvPr id="2" name="文字方塊 1"/>
          <p:cNvSpPr txBox="1"/>
          <p:nvPr/>
        </p:nvSpPr>
        <p:spPr>
          <a:xfrm>
            <a:off x="1074019" y="6001543"/>
            <a:ext cx="6914072" cy="307777"/>
          </a:xfrm>
          <a:prstGeom prst="rect">
            <a:avLst/>
          </a:prstGeom>
          <a:noFill/>
        </p:spPr>
        <p:txBody>
          <a:bodyPr wrap="none" rtlCol="0">
            <a:spAutoFit/>
          </a:bodyPr>
          <a:lstStyle/>
          <a:p>
            <a:r>
              <a:rPr lang="zh-TW" altLang="en-US" sz="1400" dirty="0" smtClean="0">
                <a:latin typeface="微軟正黑體" panose="020B0604030504040204" pitchFamily="34" charset="-120"/>
                <a:ea typeface="微軟正黑體" panose="020B0604030504040204" pitchFamily="34" charset="-120"/>
              </a:rPr>
              <a:t>註</a:t>
            </a:r>
            <a:r>
              <a:rPr lang="zh-TW" altLang="en-US" sz="1400" dirty="0">
                <a:latin typeface="微軟正黑體" panose="020B0604030504040204" pitchFamily="34" charset="-120"/>
                <a:ea typeface="微軟正黑體" panose="020B0604030504040204" pitchFamily="34" charset="-120"/>
              </a:rPr>
              <a:t>：</a:t>
            </a:r>
            <a:r>
              <a:rPr lang="zh-TW" altLang="en-US" sz="1400" dirty="0" smtClean="0">
                <a:latin typeface="微軟正黑體" panose="020B0604030504040204" pitchFamily="34" charset="-120"/>
                <a:ea typeface="微軟正黑體" panose="020B0604030504040204" pitchFamily="34" charset="-120"/>
              </a:rPr>
              <a:t>高職於</a:t>
            </a:r>
            <a:r>
              <a:rPr lang="en-US" altLang="zh-TW" sz="1400" dirty="0">
                <a:latin typeface="微軟正黑體" panose="020B0604030504040204" pitchFamily="34" charset="-120"/>
                <a:ea typeface="微軟正黑體" panose="020B0604030504040204" pitchFamily="34" charset="-120"/>
              </a:rPr>
              <a:t>102</a:t>
            </a:r>
            <a:r>
              <a:rPr lang="zh-TW" altLang="en-US" sz="1400" dirty="0">
                <a:latin typeface="微軟正黑體" panose="020B0604030504040204" pitchFamily="34" charset="-120"/>
                <a:ea typeface="微軟正黑體" panose="020B0604030504040204" pitchFamily="34" charset="-120"/>
              </a:rPr>
              <a:t>年</a:t>
            </a:r>
            <a:r>
              <a:rPr lang="en-US" altLang="zh-TW" sz="1400" dirty="0">
                <a:latin typeface="微軟正黑體" panose="020B0604030504040204" pitchFamily="34" charset="-120"/>
                <a:ea typeface="微軟正黑體" panose="020B0604030504040204" pitchFamily="34" charset="-120"/>
              </a:rPr>
              <a:t>7</a:t>
            </a:r>
            <a:r>
              <a:rPr lang="zh-TW" altLang="en-US" sz="1400" dirty="0">
                <a:latin typeface="微軟正黑體" panose="020B0604030504040204" pitchFamily="34" charset="-120"/>
                <a:ea typeface="微軟正黑體" panose="020B0604030504040204" pitchFamily="34" charset="-120"/>
              </a:rPr>
              <a:t>月</a:t>
            </a:r>
            <a:r>
              <a:rPr lang="en-US" altLang="zh-TW" sz="1400" dirty="0">
                <a:latin typeface="微軟正黑體" panose="020B0604030504040204" pitchFamily="34" charset="-120"/>
                <a:ea typeface="微軟正黑體" panose="020B0604030504040204" pitchFamily="34" charset="-120"/>
              </a:rPr>
              <a:t>10</a:t>
            </a:r>
            <a:r>
              <a:rPr lang="zh-TW" altLang="en-US" sz="1400" dirty="0" smtClean="0">
                <a:latin typeface="微軟正黑體" panose="020B0604030504040204" pitchFamily="34" charset="-120"/>
                <a:ea typeface="微軟正黑體" panose="020B0604030504040204" pitchFamily="34" charset="-120"/>
              </a:rPr>
              <a:t>日依「高級中等教育法」已歸類為「技術型高級中等學校」</a:t>
            </a:r>
            <a:r>
              <a:rPr lang="zh-TW" altLang="en-US" sz="1400" dirty="0">
                <a:latin typeface="微軟正黑體" panose="020B0604030504040204" pitchFamily="34" charset="-120"/>
                <a:ea typeface="微軟正黑體" panose="020B0604030504040204" pitchFamily="34" charset="-120"/>
              </a:rPr>
              <a:t>。</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2" presetClass="entr" presetSubtype="8" fill="hold" nodeType="withEffect">
                                  <p:stCondLst>
                                    <p:cond delay="500"/>
                                  </p:stCondLst>
                                  <p:childTnLst>
                                    <p:set>
                                      <p:cBhvr>
                                        <p:cTn id="9" dur="1" fill="hold">
                                          <p:stCondLst>
                                            <p:cond delay="0"/>
                                          </p:stCondLst>
                                        </p:cTn>
                                        <p:tgtEl>
                                          <p:spTgt spid="48"/>
                                        </p:tgtEl>
                                        <p:attrNameLst>
                                          <p:attrName>style.visibility</p:attrName>
                                        </p:attrNameLst>
                                      </p:cBhvr>
                                      <p:to>
                                        <p:strVal val="visible"/>
                                      </p:to>
                                    </p:set>
                                    <p:animEffect transition="in" filter="slide(fromLeft)">
                                      <p:cBhvr>
                                        <p:cTn id="10" dur="500"/>
                                        <p:tgtEl>
                                          <p:spTgt spid="48"/>
                                        </p:tgtEl>
                                      </p:cBhvr>
                                    </p:animEffect>
                                  </p:childTnLst>
                                </p:cTn>
                              </p:par>
                              <p:par>
                                <p:cTn id="11" presetID="12" presetClass="entr" presetSubtype="4" fill="hold" nodeType="withEffect">
                                  <p:stCondLst>
                                    <p:cond delay="1000"/>
                                  </p:stCondLst>
                                  <p:childTnLst>
                                    <p:set>
                                      <p:cBhvr>
                                        <p:cTn id="12" dur="1" fill="hold">
                                          <p:stCondLst>
                                            <p:cond delay="0"/>
                                          </p:stCondLst>
                                        </p:cTn>
                                        <p:tgtEl>
                                          <p:spTgt spid="41"/>
                                        </p:tgtEl>
                                        <p:attrNameLst>
                                          <p:attrName>style.visibility</p:attrName>
                                        </p:attrNameLst>
                                      </p:cBhvr>
                                      <p:to>
                                        <p:strVal val="visible"/>
                                      </p:to>
                                    </p:set>
                                    <p:animEffect transition="in" filter="slide(fromBottom)">
                                      <p:cBhvr>
                                        <p:cTn id="13" dur="500"/>
                                        <p:tgtEl>
                                          <p:spTgt spid="41"/>
                                        </p:tgtEl>
                                      </p:cBhvr>
                                    </p:animEffect>
                                  </p:childTnLst>
                                </p:cTn>
                              </p:par>
                              <p:par>
                                <p:cTn id="14" presetID="12" presetClass="entr" presetSubtype="4" fill="hold" nodeType="withEffect">
                                  <p:stCondLst>
                                    <p:cond delay="1400"/>
                                  </p:stCondLst>
                                  <p:childTnLst>
                                    <p:set>
                                      <p:cBhvr>
                                        <p:cTn id="15" dur="1" fill="hold">
                                          <p:stCondLst>
                                            <p:cond delay="0"/>
                                          </p:stCondLst>
                                        </p:cTn>
                                        <p:tgtEl>
                                          <p:spTgt spid="42"/>
                                        </p:tgtEl>
                                        <p:attrNameLst>
                                          <p:attrName>style.visibility</p:attrName>
                                        </p:attrNameLst>
                                      </p:cBhvr>
                                      <p:to>
                                        <p:strVal val="visible"/>
                                      </p:to>
                                    </p:set>
                                    <p:animEffect transition="in" filter="slide(fromBottom)">
                                      <p:cBhvr>
                                        <p:cTn id="16" dur="500"/>
                                        <p:tgtEl>
                                          <p:spTgt spid="42"/>
                                        </p:tgtEl>
                                      </p:cBhvr>
                                    </p:animEffect>
                                  </p:childTnLst>
                                </p:cTn>
                              </p:par>
                              <p:par>
                                <p:cTn id="17" presetID="12" presetClass="entr" presetSubtype="4" fill="hold" nodeType="withEffect">
                                  <p:stCondLst>
                                    <p:cond delay="2000"/>
                                  </p:stCondLst>
                                  <p:childTnLst>
                                    <p:set>
                                      <p:cBhvr>
                                        <p:cTn id="18" dur="1" fill="hold">
                                          <p:stCondLst>
                                            <p:cond delay="0"/>
                                          </p:stCondLst>
                                        </p:cTn>
                                        <p:tgtEl>
                                          <p:spTgt spid="43"/>
                                        </p:tgtEl>
                                        <p:attrNameLst>
                                          <p:attrName>style.visibility</p:attrName>
                                        </p:attrNameLst>
                                      </p:cBhvr>
                                      <p:to>
                                        <p:strVal val="visible"/>
                                      </p:to>
                                    </p:set>
                                    <p:animEffect transition="in" filter="slide(fromBottom)">
                                      <p:cBhvr>
                                        <p:cTn id="19" dur="500"/>
                                        <p:tgtEl>
                                          <p:spTgt spid="43"/>
                                        </p:tgtEl>
                                      </p:cBhvr>
                                    </p:animEffect>
                                  </p:childTnLst>
                                </p:cTn>
                              </p:par>
                              <p:par>
                                <p:cTn id="20" presetID="12" presetClass="entr" presetSubtype="2" fill="hold" nodeType="withEffect">
                                  <p:stCondLst>
                                    <p:cond delay="2500"/>
                                  </p:stCondLst>
                                  <p:childTnLst>
                                    <p:set>
                                      <p:cBhvr>
                                        <p:cTn id="21" dur="1" fill="hold">
                                          <p:stCondLst>
                                            <p:cond delay="0"/>
                                          </p:stCondLst>
                                        </p:cTn>
                                        <p:tgtEl>
                                          <p:spTgt spid="49"/>
                                        </p:tgtEl>
                                        <p:attrNameLst>
                                          <p:attrName>style.visibility</p:attrName>
                                        </p:attrNameLst>
                                      </p:cBhvr>
                                      <p:to>
                                        <p:strVal val="visible"/>
                                      </p:to>
                                    </p:set>
                                    <p:animEffect transition="in" filter="slide(fromRight)">
                                      <p:cBhvr>
                                        <p:cTn id="22" dur="500"/>
                                        <p:tgtEl>
                                          <p:spTgt spid="49"/>
                                        </p:tgtEl>
                                      </p:cBhvr>
                                    </p:animEffect>
                                  </p:childTnLst>
                                </p:cTn>
                              </p:par>
                              <p:par>
                                <p:cTn id="23" presetID="12" presetClass="entr" presetSubtype="4" fill="hold" nodeType="withEffect">
                                  <p:stCondLst>
                                    <p:cond delay="3000"/>
                                  </p:stCondLst>
                                  <p:childTnLst>
                                    <p:set>
                                      <p:cBhvr>
                                        <p:cTn id="24" dur="1" fill="hold">
                                          <p:stCondLst>
                                            <p:cond delay="0"/>
                                          </p:stCondLst>
                                        </p:cTn>
                                        <p:tgtEl>
                                          <p:spTgt spid="47"/>
                                        </p:tgtEl>
                                        <p:attrNameLst>
                                          <p:attrName>style.visibility</p:attrName>
                                        </p:attrNameLst>
                                      </p:cBhvr>
                                      <p:to>
                                        <p:strVal val="visible"/>
                                      </p:to>
                                    </p:set>
                                    <p:animEffect transition="in" filter="slide(fromBottom)">
                                      <p:cBhvr>
                                        <p:cTn id="25" dur="500"/>
                                        <p:tgtEl>
                                          <p:spTgt spid="47"/>
                                        </p:tgtEl>
                                      </p:cBhvr>
                                    </p:animEffect>
                                  </p:childTnLst>
                                </p:cTn>
                              </p:par>
                              <p:par>
                                <p:cTn id="26" presetID="12" presetClass="entr" presetSubtype="4" fill="hold" nodeType="withEffect">
                                  <p:stCondLst>
                                    <p:cond delay="3600"/>
                                  </p:stCondLst>
                                  <p:childTnLst>
                                    <p:set>
                                      <p:cBhvr>
                                        <p:cTn id="27" dur="1" fill="hold">
                                          <p:stCondLst>
                                            <p:cond delay="0"/>
                                          </p:stCondLst>
                                        </p:cTn>
                                        <p:tgtEl>
                                          <p:spTgt spid="46"/>
                                        </p:tgtEl>
                                        <p:attrNameLst>
                                          <p:attrName>style.visibility</p:attrName>
                                        </p:attrNameLst>
                                      </p:cBhvr>
                                      <p:to>
                                        <p:strVal val="visible"/>
                                      </p:to>
                                    </p:set>
                                    <p:animEffect transition="in" filter="slide(fromBottom)">
                                      <p:cBhvr>
                                        <p:cTn id="28" dur="500"/>
                                        <p:tgtEl>
                                          <p:spTgt spid="46"/>
                                        </p:tgtEl>
                                      </p:cBhvr>
                                    </p:animEffect>
                                  </p:childTnLst>
                                </p:cTn>
                              </p:par>
                              <p:par>
                                <p:cTn id="29" presetID="12" presetClass="entr" presetSubtype="4" fill="hold" nodeType="withEffect">
                                  <p:stCondLst>
                                    <p:cond delay="4000"/>
                                  </p:stCondLst>
                                  <p:childTnLst>
                                    <p:set>
                                      <p:cBhvr>
                                        <p:cTn id="30" dur="1" fill="hold">
                                          <p:stCondLst>
                                            <p:cond delay="0"/>
                                          </p:stCondLst>
                                        </p:cTn>
                                        <p:tgtEl>
                                          <p:spTgt spid="45"/>
                                        </p:tgtEl>
                                        <p:attrNameLst>
                                          <p:attrName>style.visibility</p:attrName>
                                        </p:attrNameLst>
                                      </p:cBhvr>
                                      <p:to>
                                        <p:strVal val="visible"/>
                                      </p:to>
                                    </p:set>
                                    <p:animEffect transition="in" filter="slide(fromBottom)">
                                      <p:cBhvr>
                                        <p:cTn id="31" dur="500"/>
                                        <p:tgtEl>
                                          <p:spTgt spid="45"/>
                                        </p:tgtEl>
                                      </p:cBhvr>
                                    </p:animEffect>
                                  </p:childTnLst>
                                </p:cTn>
                              </p:par>
                              <p:par>
                                <p:cTn id="32" presetID="12" presetClass="entr" presetSubtype="4" fill="hold" nodeType="withEffect">
                                  <p:stCondLst>
                                    <p:cond delay="4500"/>
                                  </p:stCondLst>
                                  <p:childTnLst>
                                    <p:set>
                                      <p:cBhvr>
                                        <p:cTn id="33" dur="1" fill="hold">
                                          <p:stCondLst>
                                            <p:cond delay="0"/>
                                          </p:stCondLst>
                                        </p:cTn>
                                        <p:tgtEl>
                                          <p:spTgt spid="44"/>
                                        </p:tgtEl>
                                        <p:attrNameLst>
                                          <p:attrName>style.visibility</p:attrName>
                                        </p:attrNameLst>
                                      </p:cBhvr>
                                      <p:to>
                                        <p:strVal val="visible"/>
                                      </p:to>
                                    </p:set>
                                    <p:animEffect transition="in" filter="slide(fromBottom)">
                                      <p:cBhvr>
                                        <p:cTn id="34" dur="500"/>
                                        <p:tgtEl>
                                          <p:spTgt spid="44"/>
                                        </p:tgtEl>
                                      </p:cBhvr>
                                    </p:animEffect>
                                  </p:childTnLst>
                                </p:cTn>
                              </p:par>
                              <p:par>
                                <p:cTn id="35" presetID="6" presetClass="emph" presetSubtype="0" accel="50000" decel="50000" fill="hold" nodeType="withEffect">
                                  <p:stCondLst>
                                    <p:cond delay="4500"/>
                                  </p:stCondLst>
                                  <p:childTnLst>
                                    <p:animScale>
                                      <p:cBhvr>
                                        <p:cTn id="36" dur="2000" fill="hold"/>
                                        <p:tgtEl>
                                          <p:spTgt spid="49"/>
                                        </p:tgtEl>
                                      </p:cBhvr>
                                      <p:by x="150000" y="150000"/>
                                    </p:animScale>
                                  </p:childTnLst>
                                </p:cTn>
                              </p:par>
                              <p:par>
                                <p:cTn id="37" presetID="6" presetClass="emph" presetSubtype="0" accel="50000" decel="50000" fill="hold" nodeType="withEffect">
                                  <p:stCondLst>
                                    <p:cond delay="4500"/>
                                  </p:stCondLst>
                                  <p:childTnLst>
                                    <p:animScale>
                                      <p:cBhvr>
                                        <p:cTn id="38" dur="2000" fill="hold"/>
                                        <p:tgtEl>
                                          <p:spTgt spid="46"/>
                                        </p:tgtEl>
                                      </p:cBhvr>
                                      <p:by x="150000" y="150000"/>
                                    </p:animScale>
                                  </p:childTnLst>
                                </p:cTn>
                              </p:par>
                              <p:par>
                                <p:cTn id="39" presetID="6" presetClass="emph" presetSubtype="0" accel="50000" decel="50000" fill="hold" nodeType="withEffect">
                                  <p:stCondLst>
                                    <p:cond delay="4500"/>
                                  </p:stCondLst>
                                  <p:childTnLst>
                                    <p:animScale>
                                      <p:cBhvr>
                                        <p:cTn id="40" dur="2000" fill="hold"/>
                                        <p:tgtEl>
                                          <p:spTgt spid="45"/>
                                        </p:tgtEl>
                                      </p:cBhvr>
                                      <p:by x="150000" y="150000"/>
                                    </p:animScale>
                                  </p:childTnLst>
                                </p:cTn>
                              </p:par>
                              <p:par>
                                <p:cTn id="41" presetID="6" presetClass="emph" presetSubtype="0" accel="50000" decel="50000" fill="hold" nodeType="withEffect">
                                  <p:stCondLst>
                                    <p:cond delay="4500"/>
                                  </p:stCondLst>
                                  <p:childTnLst>
                                    <p:animScale>
                                      <p:cBhvr>
                                        <p:cTn id="42" dur="2000" fill="hold"/>
                                        <p:tgtEl>
                                          <p:spTgt spid="47"/>
                                        </p:tgtEl>
                                      </p:cBhvr>
                                      <p:by x="150000" y="150000"/>
                                    </p:animScale>
                                  </p:childTnLst>
                                </p:cTn>
                              </p:par>
                              <p:par>
                                <p:cTn id="43" presetID="6" presetClass="emph" presetSubtype="0" fill="hold" nodeType="withEffect">
                                  <p:stCondLst>
                                    <p:cond delay="4500"/>
                                  </p:stCondLst>
                                  <p:childTnLst>
                                    <p:animScale>
                                      <p:cBhvr>
                                        <p:cTn id="44" dur="2000" fill="hold"/>
                                        <p:tgtEl>
                                          <p:spTgt spid="44"/>
                                        </p:tgtEl>
                                      </p:cBhvr>
                                      <p:by x="150000" y="150000"/>
                                    </p:animScale>
                                  </p:childTnLst>
                                </p:cTn>
                              </p:par>
                              <p:par>
                                <p:cTn id="45" presetID="42" presetClass="path" presetSubtype="0" accel="50000" decel="50000" fill="hold" nodeType="withEffect">
                                  <p:stCondLst>
                                    <p:cond delay="4500"/>
                                  </p:stCondLst>
                                  <p:childTnLst>
                                    <p:animMotion origin="layout" path="M -2.22222E-6 -1.48148E-6 L 0.02761 0.00324 " pathEditMode="relative" rAng="0" ptsTypes="AA">
                                      <p:cBhvr>
                                        <p:cTn id="46" dur="2000" fill="hold"/>
                                        <p:tgtEl>
                                          <p:spTgt spid="47"/>
                                        </p:tgtEl>
                                        <p:attrNameLst>
                                          <p:attrName>ppt_x</p:attrName>
                                          <p:attrName>ppt_y</p:attrName>
                                        </p:attrNameLst>
                                      </p:cBhvr>
                                      <p:rCtr x="1372" y="162"/>
                                    </p:animMotion>
                                  </p:childTnLst>
                                </p:cTn>
                              </p:par>
                              <p:par>
                                <p:cTn id="47" presetID="42" presetClass="path" presetSubtype="0" accel="50000" decel="50000" fill="hold" nodeType="withEffect">
                                  <p:stCondLst>
                                    <p:cond delay="4500"/>
                                  </p:stCondLst>
                                  <p:childTnLst>
                                    <p:animMotion origin="layout" path="M 3.05556E-6 -1.85185E-6 L -0.03038 -0.01319 " pathEditMode="relative" rAng="0" ptsTypes="AA">
                                      <p:cBhvr>
                                        <p:cTn id="48" dur="2000" fill="hold"/>
                                        <p:tgtEl>
                                          <p:spTgt spid="46"/>
                                        </p:tgtEl>
                                        <p:attrNameLst>
                                          <p:attrName>ppt_x</p:attrName>
                                          <p:attrName>ppt_y</p:attrName>
                                        </p:attrNameLst>
                                      </p:cBhvr>
                                      <p:rCtr x="-1528" y="-671"/>
                                    </p:animMotion>
                                  </p:childTnLst>
                                </p:cTn>
                              </p:par>
                              <p:par>
                                <p:cTn id="49" presetID="42" presetClass="path" presetSubtype="0" accel="50000" decel="50000" fill="hold" nodeType="withEffect">
                                  <p:stCondLst>
                                    <p:cond delay="4500"/>
                                  </p:stCondLst>
                                  <p:childTnLst>
                                    <p:animMotion origin="layout" path="M -2.77778E-7 1.48148E-6 L -0.09323 -0.01991 " pathEditMode="relative" rAng="0" ptsTypes="AA">
                                      <p:cBhvr>
                                        <p:cTn id="50" dur="2000" fill="hold"/>
                                        <p:tgtEl>
                                          <p:spTgt spid="45"/>
                                        </p:tgtEl>
                                        <p:attrNameLst>
                                          <p:attrName>ppt_x</p:attrName>
                                          <p:attrName>ppt_y</p:attrName>
                                        </p:attrNameLst>
                                      </p:cBhvr>
                                      <p:rCtr x="-4670" y="-995"/>
                                    </p:animMotion>
                                  </p:childTnLst>
                                </p:cTn>
                              </p:par>
                              <p:par>
                                <p:cTn id="51" presetID="42" presetClass="path" presetSubtype="0" accel="50000" decel="50000" fill="hold" nodeType="withEffect">
                                  <p:stCondLst>
                                    <p:cond delay="4500"/>
                                  </p:stCondLst>
                                  <p:childTnLst>
                                    <p:animMotion origin="layout" path="M 3.33333E-6 -4.07407E-6 L -0.05452 0.06389 " pathEditMode="relative" rAng="0" ptsTypes="AA">
                                      <p:cBhvr>
                                        <p:cTn id="52" dur="2000" fill="hold"/>
                                        <p:tgtEl>
                                          <p:spTgt spid="49"/>
                                        </p:tgtEl>
                                        <p:attrNameLst>
                                          <p:attrName>ppt_x</p:attrName>
                                          <p:attrName>ppt_y</p:attrName>
                                        </p:attrNameLst>
                                      </p:cBhvr>
                                      <p:rCtr x="-2726" y="3194"/>
                                    </p:animMotion>
                                  </p:childTnLst>
                                </p:cTn>
                              </p:par>
                              <p:par>
                                <p:cTn id="53" presetID="42" presetClass="path" presetSubtype="0" accel="50000" decel="50000" fill="hold" nodeType="withEffect">
                                  <p:stCondLst>
                                    <p:cond delay="4500"/>
                                  </p:stCondLst>
                                  <p:childTnLst>
                                    <p:animMotion origin="layout" path="M 4.72222E-6 2.59259E-6 L -0.15087 -0.06412 " pathEditMode="relative" rAng="0" ptsTypes="AA">
                                      <p:cBhvr>
                                        <p:cTn id="54" dur="2000" fill="hold"/>
                                        <p:tgtEl>
                                          <p:spTgt spid="44"/>
                                        </p:tgtEl>
                                        <p:attrNameLst>
                                          <p:attrName>ppt_x</p:attrName>
                                          <p:attrName>ppt_y</p:attrName>
                                        </p:attrNameLst>
                                      </p:cBhvr>
                                      <p:rCtr x="-7552" y="-3218"/>
                                    </p:animMotion>
                                  </p:childTnLst>
                                </p:cTn>
                              </p:par>
                              <p:par>
                                <p:cTn id="55" presetID="6" presetClass="emph" presetSubtype="0" fill="hold" nodeType="withEffect">
                                  <p:stCondLst>
                                    <p:cond delay="4500"/>
                                  </p:stCondLst>
                                  <p:childTnLst>
                                    <p:animScale>
                                      <p:cBhvr>
                                        <p:cTn id="56" dur="2000" fill="hold"/>
                                        <p:tgtEl>
                                          <p:spTgt spid="43"/>
                                        </p:tgtEl>
                                      </p:cBhvr>
                                      <p:by x="50000" y="50000"/>
                                    </p:animScale>
                                  </p:childTnLst>
                                </p:cTn>
                              </p:par>
                              <p:par>
                                <p:cTn id="57" presetID="6" presetClass="emph" presetSubtype="0" fill="hold" nodeType="withEffect">
                                  <p:stCondLst>
                                    <p:cond delay="4500"/>
                                  </p:stCondLst>
                                  <p:childTnLst>
                                    <p:animScale>
                                      <p:cBhvr>
                                        <p:cTn id="58" dur="2000" fill="hold"/>
                                        <p:tgtEl>
                                          <p:spTgt spid="42"/>
                                        </p:tgtEl>
                                      </p:cBhvr>
                                      <p:by x="50000" y="50000"/>
                                    </p:animScale>
                                  </p:childTnLst>
                                </p:cTn>
                              </p:par>
                              <p:par>
                                <p:cTn id="59" presetID="6" presetClass="emph" presetSubtype="0" fill="hold" nodeType="withEffect">
                                  <p:stCondLst>
                                    <p:cond delay="4500"/>
                                  </p:stCondLst>
                                  <p:childTnLst>
                                    <p:animScale>
                                      <p:cBhvr>
                                        <p:cTn id="60" dur="2000" fill="hold"/>
                                        <p:tgtEl>
                                          <p:spTgt spid="41"/>
                                        </p:tgtEl>
                                      </p:cBhvr>
                                      <p:by x="50000" y="50000"/>
                                    </p:animScale>
                                  </p:childTnLst>
                                </p:cTn>
                              </p:par>
                              <p:par>
                                <p:cTn id="61" presetID="6" presetClass="emph" presetSubtype="0" fill="hold" nodeType="withEffect">
                                  <p:stCondLst>
                                    <p:cond delay="4500"/>
                                  </p:stCondLst>
                                  <p:childTnLst>
                                    <p:animScale>
                                      <p:cBhvr>
                                        <p:cTn id="62" dur="2000" fill="hold"/>
                                        <p:tgtEl>
                                          <p:spTgt spid="48"/>
                                        </p:tgtEl>
                                      </p:cBhvr>
                                      <p:by x="50000" y="50000"/>
                                    </p:animScale>
                                  </p:childTnLst>
                                </p:cTn>
                              </p:par>
                              <p:par>
                                <p:cTn id="63" presetID="42" presetClass="path" presetSubtype="0" accel="50000" decel="50000" fill="hold" nodeType="withEffect">
                                  <p:stCondLst>
                                    <p:cond delay="4500"/>
                                  </p:stCondLst>
                                  <p:childTnLst>
                                    <p:animMotion origin="layout" path="M 3.33333E-6 -2.22222E-6 L -0.06042 -0.04514 " pathEditMode="relative" rAng="0" ptsTypes="AA">
                                      <p:cBhvr>
                                        <p:cTn id="64" dur="2000" fill="hold"/>
                                        <p:tgtEl>
                                          <p:spTgt spid="41"/>
                                        </p:tgtEl>
                                        <p:attrNameLst>
                                          <p:attrName>ppt_x</p:attrName>
                                          <p:attrName>ppt_y</p:attrName>
                                        </p:attrNameLst>
                                      </p:cBhvr>
                                      <p:rCtr x="-3021" y="-2269"/>
                                    </p:animMotion>
                                  </p:childTnLst>
                                </p:cTn>
                              </p:par>
                              <p:par>
                                <p:cTn id="65" presetID="42" presetClass="path" presetSubtype="0" accel="50000" decel="50000" fill="hold" nodeType="withEffect">
                                  <p:stCondLst>
                                    <p:cond delay="4500"/>
                                  </p:stCondLst>
                                  <p:childTnLst>
                                    <p:animMotion origin="layout" path="M -3.05556E-6 -1.85185E-6 L -0.11215 -0.02685 " pathEditMode="relative" rAng="0" ptsTypes="AA">
                                      <p:cBhvr>
                                        <p:cTn id="66" dur="2000" fill="hold"/>
                                        <p:tgtEl>
                                          <p:spTgt spid="42"/>
                                        </p:tgtEl>
                                        <p:attrNameLst>
                                          <p:attrName>ppt_x</p:attrName>
                                          <p:attrName>ppt_y</p:attrName>
                                        </p:attrNameLst>
                                      </p:cBhvr>
                                      <p:rCtr x="-5608" y="-1343"/>
                                    </p:animMotion>
                                  </p:childTnLst>
                                </p:cTn>
                              </p:par>
                              <p:par>
                                <p:cTn id="67" presetID="42" presetClass="path" presetSubtype="0" accel="50000" decel="50000" fill="hold" nodeType="withEffect">
                                  <p:stCondLst>
                                    <p:cond delay="4500"/>
                                  </p:stCondLst>
                                  <p:childTnLst>
                                    <p:animMotion origin="layout" path="M 1.66667E-6 2.22222E-6 L -0.16337 -0.00625 " pathEditMode="relative" rAng="0" ptsTypes="AA">
                                      <p:cBhvr>
                                        <p:cTn id="68" dur="2000" fill="hold"/>
                                        <p:tgtEl>
                                          <p:spTgt spid="43"/>
                                        </p:tgtEl>
                                        <p:attrNameLst>
                                          <p:attrName>ppt_x</p:attrName>
                                          <p:attrName>ppt_y</p:attrName>
                                        </p:attrNameLst>
                                      </p:cBhvr>
                                      <p:rCtr x="-8177" y="-324"/>
                                    </p:animMotion>
                                  </p:childTnLst>
                                </p:cTn>
                              </p:par>
                              <p:par>
                                <p:cTn id="69" presetID="42" presetClass="path" presetSubtype="0" accel="50000" decel="50000" fill="hold" nodeType="withEffect">
                                  <p:stCondLst>
                                    <p:cond delay="4500"/>
                                  </p:stCondLst>
                                  <p:childTnLst>
                                    <p:animMotion origin="layout" path="M -0.00017 0.00301 L -0.13333 -0.0956 " pathEditMode="relative" rAng="0" ptsTypes="AA">
                                      <p:cBhvr>
                                        <p:cTn id="70" dur="2000" fill="hold"/>
                                        <p:tgtEl>
                                          <p:spTgt spid="48"/>
                                        </p:tgtEl>
                                        <p:attrNameLst>
                                          <p:attrName>ppt_x</p:attrName>
                                          <p:attrName>ppt_y</p:attrName>
                                        </p:attrNameLst>
                                      </p:cBhvr>
                                      <p:rCtr x="-6667" y="-4931"/>
                                    </p:animMotion>
                                  </p:childTnLst>
                                </p:cTn>
                              </p:par>
                              <p:par>
                                <p:cTn id="71" presetID="26" presetClass="emph" presetSubtype="0" repeatCount="4000" fill="hold" nodeType="withEffect">
                                  <p:stCondLst>
                                    <p:cond delay="600"/>
                                  </p:stCondLst>
                                  <p:childTnLst>
                                    <p:animEffect transition="out" filter="fade">
                                      <p:cBhvr>
                                        <p:cTn id="72" dur="3000" tmFilter="0, 0; .2, .5; .8, .5; 1, 0"/>
                                        <p:tgtEl>
                                          <p:spTgt spid="3"/>
                                        </p:tgtEl>
                                      </p:cBhvr>
                                    </p:animEffect>
                                    <p:animScale>
                                      <p:cBhvr>
                                        <p:cTn id="73" dur="1500" autoRev="1" fill="hold"/>
                                        <p:tgtEl>
                                          <p:spTgt spid="3"/>
                                        </p:tgtEl>
                                      </p:cBhvr>
                                      <p:by x="105000" y="105000"/>
                                    </p:animScale>
                                  </p:childTnLst>
                                </p:cTn>
                              </p:par>
                              <p:par>
                                <p:cTn id="74" presetID="53" presetClass="entr" presetSubtype="16" fill="hold" grpId="0" nodeType="withEffect">
                                  <p:stCondLst>
                                    <p:cond delay="2100"/>
                                  </p:stCondLst>
                                  <p:childTnLst>
                                    <p:set>
                                      <p:cBhvr>
                                        <p:cTn id="75" dur="1" fill="hold">
                                          <p:stCondLst>
                                            <p:cond delay="0"/>
                                          </p:stCondLst>
                                        </p:cTn>
                                        <p:tgtEl>
                                          <p:spTgt spid="2"/>
                                        </p:tgtEl>
                                        <p:attrNameLst>
                                          <p:attrName>style.visibility</p:attrName>
                                        </p:attrNameLst>
                                      </p:cBhvr>
                                      <p:to>
                                        <p:strVal val="visible"/>
                                      </p:to>
                                    </p:set>
                                    <p:anim calcmode="lin" valueType="num">
                                      <p:cBhvr>
                                        <p:cTn id="76" dur="1600" fill="hold"/>
                                        <p:tgtEl>
                                          <p:spTgt spid="2"/>
                                        </p:tgtEl>
                                        <p:attrNameLst>
                                          <p:attrName>ppt_w</p:attrName>
                                        </p:attrNameLst>
                                      </p:cBhvr>
                                      <p:tavLst>
                                        <p:tav tm="0">
                                          <p:val>
                                            <p:fltVal val="0"/>
                                          </p:val>
                                        </p:tav>
                                        <p:tav tm="100000">
                                          <p:val>
                                            <p:strVal val="#ppt_w"/>
                                          </p:val>
                                        </p:tav>
                                      </p:tavLst>
                                    </p:anim>
                                    <p:anim calcmode="lin" valueType="num">
                                      <p:cBhvr>
                                        <p:cTn id="77" dur="1600" fill="hold"/>
                                        <p:tgtEl>
                                          <p:spTgt spid="2"/>
                                        </p:tgtEl>
                                        <p:attrNameLst>
                                          <p:attrName>ppt_h</p:attrName>
                                        </p:attrNameLst>
                                      </p:cBhvr>
                                      <p:tavLst>
                                        <p:tav tm="0">
                                          <p:val>
                                            <p:fltVal val="0"/>
                                          </p:val>
                                        </p:tav>
                                        <p:tav tm="100000">
                                          <p:val>
                                            <p:strVal val="#ppt_h"/>
                                          </p:val>
                                        </p:tav>
                                      </p:tavLst>
                                    </p:anim>
                                    <p:animEffect transition="in" filter="fade">
                                      <p:cBhvr>
                                        <p:cTn id="78" dur="16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rot="20664022">
            <a:off x="467544" y="476672"/>
            <a:ext cx="2211088" cy="2211088"/>
            <a:chOff x="-36512" y="1721968"/>
            <a:chExt cx="2211088" cy="2211088"/>
          </a:xfrm>
          <a:solidFill>
            <a:srgbClr val="3862AE"/>
          </a:solidFill>
        </p:grpSpPr>
        <p:sp>
          <p:nvSpPr>
            <p:cNvPr id="5" name="橢圓 4"/>
            <p:cNvSpPr/>
            <p:nvPr/>
          </p:nvSpPr>
          <p:spPr>
            <a:xfrm>
              <a:off x="-36512" y="1721968"/>
              <a:ext cx="2211088" cy="2211088"/>
            </a:xfrm>
            <a:prstGeom prst="ellipse">
              <a:avLst/>
            </a:prstGeom>
            <a:grpFill/>
          </p:spPr>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6" name="文字方塊 5"/>
            <p:cNvSpPr txBox="1"/>
            <p:nvPr/>
          </p:nvSpPr>
          <p:spPr>
            <a:xfrm>
              <a:off x="582935" y="1772816"/>
              <a:ext cx="1075234" cy="646331"/>
            </a:xfrm>
            <a:prstGeom prst="rect">
              <a:avLst/>
            </a:prstGeom>
            <a:noFill/>
          </p:spPr>
          <p:txBody>
            <a:bodyPr wrap="none">
              <a:spAutoFit/>
            </a:bodyPr>
            <a:lstStyle/>
            <a:p>
              <a:pPr eaLnBrk="1" fontAlgn="auto" hangingPunct="1">
                <a:spcBef>
                  <a:spcPts val="0"/>
                </a:spcBef>
                <a:spcAft>
                  <a:spcPts val="0"/>
                </a:spcAft>
                <a:defRPr/>
              </a:pPr>
              <a:r>
                <a:rPr lang="zh-TW" altLang="en-US" sz="2400" b="1" dirty="0">
                  <a:solidFill>
                    <a:srgbClr val="FFFFFF"/>
                  </a:solidFill>
                  <a:latin typeface="微軟正黑體"/>
                  <a:ea typeface="微軟正黑體"/>
                  <a:cs typeface="微軟正黑體"/>
                </a:rPr>
                <a:t>特色</a:t>
              </a:r>
              <a:r>
                <a:rPr lang="en-US" altLang="zh-TW" sz="3600" b="1" dirty="0">
                  <a:solidFill>
                    <a:srgbClr val="FFFFFF"/>
                  </a:solidFill>
                  <a:latin typeface="微軟正黑體"/>
                  <a:ea typeface="微軟正黑體"/>
                  <a:cs typeface="微軟正黑體"/>
                </a:rPr>
                <a:t>3</a:t>
              </a:r>
              <a:endParaRPr lang="zh-TW" altLang="en-US" sz="3600" b="1" dirty="0">
                <a:solidFill>
                  <a:srgbClr val="FFFFFF"/>
                </a:solidFill>
                <a:latin typeface="微軟正黑體"/>
                <a:ea typeface="微軟正黑體"/>
                <a:cs typeface="微軟正黑體"/>
              </a:endParaRPr>
            </a:p>
          </p:txBody>
        </p:sp>
        <p:cxnSp>
          <p:nvCxnSpPr>
            <p:cNvPr id="7" name="直線接點 6"/>
            <p:cNvCxnSpPr/>
            <p:nvPr/>
          </p:nvCxnSpPr>
          <p:spPr>
            <a:xfrm>
              <a:off x="251520" y="2419147"/>
              <a:ext cx="1656184"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8" name="直線接點 7"/>
            <p:cNvCxnSpPr/>
            <p:nvPr/>
          </p:nvCxnSpPr>
          <p:spPr>
            <a:xfrm>
              <a:off x="251520" y="3429000"/>
              <a:ext cx="1656184"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sp>
          <p:nvSpPr>
            <p:cNvPr id="9" name="矩形 8"/>
            <p:cNvSpPr/>
            <p:nvPr/>
          </p:nvSpPr>
          <p:spPr>
            <a:xfrm>
              <a:off x="251520" y="2474893"/>
              <a:ext cx="1620957" cy="954107"/>
            </a:xfrm>
            <a:prstGeom prst="rect">
              <a:avLst/>
            </a:prstGeom>
            <a:noFill/>
          </p:spPr>
          <p:txBody>
            <a:bodyPr wrap="none">
              <a:spAutoFit/>
            </a:bodyPr>
            <a:lstStyle/>
            <a:p>
              <a:pPr eaLnBrk="1" fontAlgn="auto" hangingPunct="1">
                <a:spcBef>
                  <a:spcPts val="0"/>
                </a:spcBef>
                <a:spcAft>
                  <a:spcPts val="0"/>
                </a:spcAft>
                <a:defRPr/>
              </a:pPr>
              <a:r>
                <a:rPr kumimoji="0" lang="zh-TW" altLang="en-US" sz="2800" b="1" dirty="0">
                  <a:solidFill>
                    <a:srgbClr val="FFFFFF"/>
                  </a:solidFill>
                  <a:latin typeface="微軟正黑體"/>
                  <a:ea typeface="微軟正黑體"/>
                  <a:cs typeface="微軟正黑體"/>
                </a:rPr>
                <a:t>務實致用</a:t>
              </a:r>
              <a:endParaRPr kumimoji="0" lang="en-US" altLang="zh-TW" sz="2800" b="1" dirty="0">
                <a:solidFill>
                  <a:srgbClr val="FFFFFF"/>
                </a:solidFill>
                <a:latin typeface="微軟正黑體"/>
                <a:ea typeface="微軟正黑體"/>
                <a:cs typeface="微軟正黑體"/>
              </a:endParaRPr>
            </a:p>
            <a:p>
              <a:pPr eaLnBrk="1" fontAlgn="auto" hangingPunct="1">
                <a:spcBef>
                  <a:spcPts val="0"/>
                </a:spcBef>
                <a:spcAft>
                  <a:spcPts val="0"/>
                </a:spcAft>
                <a:defRPr/>
              </a:pPr>
              <a:r>
                <a:rPr kumimoji="0" lang="zh-TW" altLang="en-US" sz="2800" b="1" dirty="0">
                  <a:solidFill>
                    <a:srgbClr val="FFFFFF"/>
                  </a:solidFill>
                  <a:latin typeface="微軟正黑體"/>
                  <a:ea typeface="微軟正黑體"/>
                  <a:cs typeface="微軟正黑體"/>
                </a:rPr>
                <a:t>精進技能</a:t>
              </a:r>
              <a:endParaRPr kumimoji="0" lang="en-US" altLang="zh-TW" sz="2800" b="1" dirty="0">
                <a:solidFill>
                  <a:srgbClr val="FFFFFF"/>
                </a:solidFill>
                <a:latin typeface="微軟正黑體"/>
                <a:ea typeface="微軟正黑體"/>
                <a:cs typeface="微軟正黑體"/>
              </a:endParaRPr>
            </a:p>
          </p:txBody>
        </p:sp>
      </p:grpSp>
      <p:grpSp>
        <p:nvGrpSpPr>
          <p:cNvPr id="24" name="群組 23"/>
          <p:cNvGrpSpPr>
            <a:grpSpLocks/>
          </p:cNvGrpSpPr>
          <p:nvPr/>
        </p:nvGrpSpPr>
        <p:grpSpPr bwMode="auto">
          <a:xfrm>
            <a:off x="1051355" y="2983528"/>
            <a:ext cx="2184400" cy="649287"/>
            <a:chOff x="3227516" y="1084143"/>
            <a:chExt cx="2184192" cy="649189"/>
          </a:xfrm>
        </p:grpSpPr>
        <p:grpSp>
          <p:nvGrpSpPr>
            <p:cNvPr id="46093" name="群組 18"/>
            <p:cNvGrpSpPr>
              <a:grpSpLocks/>
            </p:cNvGrpSpPr>
            <p:nvPr/>
          </p:nvGrpSpPr>
          <p:grpSpPr bwMode="auto">
            <a:xfrm>
              <a:off x="3227516" y="1084143"/>
              <a:ext cx="700959" cy="649189"/>
              <a:chOff x="4192571" y="2490894"/>
              <a:chExt cx="470826" cy="436053"/>
            </a:xfrm>
          </p:grpSpPr>
          <p:sp>
            <p:nvSpPr>
              <p:cNvPr id="18" name="橢圓 17"/>
              <p:cNvSpPr/>
              <p:nvPr/>
            </p:nvSpPr>
            <p:spPr>
              <a:xfrm>
                <a:off x="4192571" y="2490894"/>
                <a:ext cx="471262" cy="436053"/>
              </a:xfrm>
              <a:prstGeom prst="ellipse">
                <a:avLst/>
              </a:prstGeom>
              <a:solidFill>
                <a:schemeClr val="tx1">
                  <a:lumMod val="50000"/>
                  <a:lumOff val="50000"/>
                </a:schemeClr>
              </a:solidFill>
            </p:spPr>
            <p:txBody>
              <a:bodyPr anchor="ctr">
                <a:spAutoFit/>
              </a:bodyPr>
              <a:lstStyle/>
              <a:p>
                <a:pPr algn="ctr" eaLnBrk="1" fontAlgn="auto" hangingPunct="1">
                  <a:spcBef>
                    <a:spcPts val="0"/>
                  </a:spcBef>
                  <a:spcAft>
                    <a:spcPts val="0"/>
                  </a:spcAft>
                  <a:defRPr/>
                </a:pPr>
                <a:endParaRPr lang="zh-TW" altLang="en-US" sz="2400" dirty="0">
                  <a:solidFill>
                    <a:schemeClr val="tx1">
                      <a:lumMod val="50000"/>
                      <a:lumOff val="50000"/>
                    </a:schemeClr>
                  </a:solidFill>
                  <a:latin typeface="Adobe 繁黑體 Std B"/>
                  <a:ea typeface="Adobe 繁黑體 Std B"/>
                  <a:cs typeface="Adobe 繁黑體 Std B"/>
                </a:endParaRPr>
              </a:p>
            </p:txBody>
          </p:sp>
          <p:sp>
            <p:nvSpPr>
              <p:cNvPr id="46096" name="矩形 16"/>
              <p:cNvSpPr>
                <a:spLocks noChangeArrowheads="1"/>
              </p:cNvSpPr>
              <p:nvPr/>
            </p:nvSpPr>
            <p:spPr bwMode="auto">
              <a:xfrm>
                <a:off x="4219059" y="2511103"/>
                <a:ext cx="399678" cy="39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kumimoji="0" lang="zh-TW" altLang="en-US" b="1" dirty="0">
                    <a:solidFill>
                      <a:schemeClr val="bg1"/>
                    </a:solidFill>
                    <a:latin typeface="微軟正黑體" pitchFamily="34" charset="-120"/>
                    <a:ea typeface="微軟正黑體" pitchFamily="34" charset="-120"/>
                  </a:rPr>
                  <a:t>一</a:t>
                </a:r>
              </a:p>
            </p:txBody>
          </p:sp>
        </p:grpSp>
        <p:sp>
          <p:nvSpPr>
            <p:cNvPr id="20" name="文字方塊 19"/>
            <p:cNvSpPr txBox="1"/>
            <p:nvPr/>
          </p:nvSpPr>
          <p:spPr>
            <a:xfrm>
              <a:off x="3995793" y="1115888"/>
              <a:ext cx="1415915" cy="585699"/>
            </a:xfrm>
            <a:prstGeom prst="rect">
              <a:avLst/>
            </a:prstGeom>
            <a:noFill/>
          </p:spPr>
          <p:txBody>
            <a:bodyPr wrap="none">
              <a:spAutoFit/>
            </a:bodyPr>
            <a:lstStyle/>
            <a:p>
              <a:pPr eaLnBrk="1" fontAlgn="auto" hangingPunct="1">
                <a:spcBef>
                  <a:spcPts val="0"/>
                </a:spcBef>
                <a:spcAft>
                  <a:spcPts val="0"/>
                </a:spcAft>
                <a:defRPr/>
              </a:pPr>
              <a:r>
                <a:rPr kumimoji="0" lang="zh-TW" altLang="en-US" sz="3200" b="1" u="sng" dirty="0">
                  <a:solidFill>
                    <a:schemeClr val="tx1">
                      <a:lumMod val="50000"/>
                      <a:lumOff val="50000"/>
                    </a:schemeClr>
                  </a:solidFill>
                  <a:latin typeface="微軟正黑體"/>
                  <a:ea typeface="微軟正黑體"/>
                  <a:cs typeface="微軟正黑體"/>
                </a:rPr>
                <a:t>課程端</a:t>
              </a:r>
              <a:endParaRPr kumimoji="0" lang="en-US" altLang="zh-TW" sz="3200" b="1" u="sng" dirty="0">
                <a:solidFill>
                  <a:schemeClr val="tx1">
                    <a:lumMod val="50000"/>
                    <a:lumOff val="50000"/>
                  </a:schemeClr>
                </a:solidFill>
                <a:latin typeface="微軟正黑體"/>
                <a:ea typeface="微軟正黑體"/>
                <a:cs typeface="微軟正黑體"/>
              </a:endParaRPr>
            </a:p>
          </p:txBody>
        </p:sp>
      </p:grpSp>
      <p:sp>
        <p:nvSpPr>
          <p:cNvPr id="21" name="文字方塊 20"/>
          <p:cNvSpPr txBox="1"/>
          <p:nvPr/>
        </p:nvSpPr>
        <p:spPr>
          <a:xfrm>
            <a:off x="3227371" y="2999604"/>
            <a:ext cx="4903907" cy="629724"/>
          </a:xfrm>
          <a:prstGeom prst="rect">
            <a:avLst/>
          </a:prstGeom>
          <a:noFill/>
        </p:spPr>
        <p:txBody>
          <a:bodyPr wrap="none">
            <a:spAutoFit/>
          </a:bodyPr>
          <a:lstStyle/>
          <a:p>
            <a:pPr eaLnBrk="1" fontAlgn="auto" hangingPunct="1">
              <a:lnSpc>
                <a:spcPct val="120000"/>
              </a:lnSpc>
              <a:spcBef>
                <a:spcPts val="0"/>
              </a:spcBef>
              <a:spcAft>
                <a:spcPts val="0"/>
              </a:spcAft>
              <a:defRPr/>
            </a:pPr>
            <a:r>
              <a:rPr kumimoji="0" lang="zh-TW" altLang="en-US" sz="2400" b="1" dirty="0">
                <a:solidFill>
                  <a:schemeClr val="tx1">
                    <a:lumMod val="50000"/>
                    <a:lumOff val="50000"/>
                  </a:schemeClr>
                </a:solidFill>
                <a:latin typeface="微軟正黑體"/>
                <a:ea typeface="微軟正黑體"/>
                <a:cs typeface="微軟正黑體"/>
              </a:rPr>
              <a:t>技職教育</a:t>
            </a:r>
            <a:r>
              <a:rPr kumimoji="0" lang="zh-TW" altLang="en-US" sz="2400" b="1" dirty="0" smtClean="0">
                <a:solidFill>
                  <a:schemeClr val="tx1">
                    <a:lumMod val="50000"/>
                    <a:lumOff val="50000"/>
                  </a:schemeClr>
                </a:solidFill>
                <a:latin typeface="微軟正黑體"/>
                <a:ea typeface="微軟正黑體"/>
                <a:cs typeface="微軟正黑體"/>
              </a:rPr>
              <a:t>強調</a:t>
            </a:r>
            <a:r>
              <a:rPr kumimoji="0" lang="zh-TW" altLang="en-US" sz="3200" b="1" dirty="0">
                <a:solidFill>
                  <a:schemeClr val="accent2">
                    <a:lumMod val="50000"/>
                  </a:schemeClr>
                </a:solidFill>
                <a:latin typeface="微軟正黑體"/>
                <a:ea typeface="微軟正黑體"/>
                <a:cs typeface="微軟正黑體"/>
              </a:rPr>
              <a:t>做中學，學中做</a:t>
            </a:r>
            <a:endParaRPr kumimoji="0" lang="en-US" altLang="zh-TW" sz="3200" b="1" dirty="0">
              <a:solidFill>
                <a:schemeClr val="accent2">
                  <a:lumMod val="50000"/>
                </a:schemeClr>
              </a:solidFill>
              <a:latin typeface="微軟正黑體"/>
              <a:ea typeface="微軟正黑體"/>
              <a:cs typeface="微軟正黑體"/>
            </a:endParaRPr>
          </a:p>
        </p:txBody>
      </p:sp>
      <p:pic>
        <p:nvPicPr>
          <p:cNvPr id="34" name="圖片 3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91880" y="994988"/>
            <a:ext cx="1900799" cy="1267199"/>
          </a:xfrm>
          <a:prstGeom prst="rect">
            <a:avLst/>
          </a:prstGeom>
          <a:ln>
            <a:noFill/>
          </a:ln>
          <a:effectLst>
            <a:softEdge rad="112500"/>
          </a:effectLst>
        </p:spPr>
      </p:pic>
      <p:sp>
        <p:nvSpPr>
          <p:cNvPr id="46092" name="投影片編號版面配置區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8FDA08C7-77AF-4DCF-93BA-C22A0D2012A4}" type="slidenum">
              <a:rPr lang="zh-CN" altLang="en-US" sz="1600">
                <a:solidFill>
                  <a:schemeClr val="bg1"/>
                </a:solidFill>
                <a:latin typeface="微軟正黑體" pitchFamily="34" charset="-120"/>
                <a:ea typeface="微軟正黑體" pitchFamily="34" charset="-120"/>
              </a:rPr>
              <a:pPr>
                <a:spcBef>
                  <a:spcPct val="0"/>
                </a:spcBef>
                <a:buFontTx/>
                <a:buNone/>
              </a:pPr>
              <a:t>30</a:t>
            </a:fld>
            <a:endParaRPr lang="zh-CN" altLang="en-US" sz="1600">
              <a:solidFill>
                <a:schemeClr val="bg1"/>
              </a:solidFill>
              <a:latin typeface="微軟正黑體" pitchFamily="34" charset="-120"/>
              <a:ea typeface="微軟正黑體" pitchFamily="34" charset="-120"/>
            </a:endParaRPr>
          </a:p>
        </p:txBody>
      </p:sp>
      <p:grpSp>
        <p:nvGrpSpPr>
          <p:cNvPr id="27" name="群組 26"/>
          <p:cNvGrpSpPr>
            <a:grpSpLocks/>
          </p:cNvGrpSpPr>
          <p:nvPr/>
        </p:nvGrpSpPr>
        <p:grpSpPr bwMode="auto">
          <a:xfrm>
            <a:off x="1043608" y="4025057"/>
            <a:ext cx="2184400" cy="700087"/>
            <a:chOff x="3227516" y="1058255"/>
            <a:chExt cx="2184192" cy="700958"/>
          </a:xfrm>
        </p:grpSpPr>
        <p:grpSp>
          <p:nvGrpSpPr>
            <p:cNvPr id="28" name="群組 9"/>
            <p:cNvGrpSpPr>
              <a:grpSpLocks/>
            </p:cNvGrpSpPr>
            <p:nvPr/>
          </p:nvGrpSpPr>
          <p:grpSpPr bwMode="auto">
            <a:xfrm>
              <a:off x="3227516" y="1058255"/>
              <a:ext cx="700959" cy="700958"/>
              <a:chOff x="4192571" y="2473507"/>
              <a:chExt cx="470826" cy="470826"/>
            </a:xfrm>
          </p:grpSpPr>
          <p:sp>
            <p:nvSpPr>
              <p:cNvPr id="30" name="橢圓 29"/>
              <p:cNvSpPr/>
              <p:nvPr/>
            </p:nvSpPr>
            <p:spPr>
              <a:xfrm>
                <a:off x="4192571" y="2473507"/>
                <a:ext cx="471262" cy="470826"/>
              </a:xfrm>
              <a:prstGeom prst="ellipse">
                <a:avLst/>
              </a:prstGeom>
              <a:solidFill>
                <a:schemeClr val="tx1">
                  <a:lumMod val="50000"/>
                  <a:lumOff val="50000"/>
                </a:schemeClr>
              </a:solidFill>
            </p:spPr>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31" name="矩形 12"/>
              <p:cNvSpPr>
                <a:spLocks noChangeArrowheads="1"/>
              </p:cNvSpPr>
              <p:nvPr/>
            </p:nvSpPr>
            <p:spPr bwMode="auto">
              <a:xfrm>
                <a:off x="4219059" y="2511103"/>
                <a:ext cx="399678" cy="39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kumimoji="0" lang="zh-TW" altLang="en-US" b="1" dirty="0">
                    <a:solidFill>
                      <a:schemeClr val="bg1"/>
                    </a:solidFill>
                    <a:latin typeface="微軟正黑體" pitchFamily="34" charset="-120"/>
                    <a:ea typeface="微軟正黑體" pitchFamily="34" charset="-120"/>
                  </a:rPr>
                  <a:t>二</a:t>
                </a:r>
              </a:p>
            </p:txBody>
          </p:sp>
        </p:grpSp>
        <p:sp>
          <p:nvSpPr>
            <p:cNvPr id="29" name="文字方塊 28"/>
            <p:cNvSpPr txBox="1"/>
            <p:nvPr/>
          </p:nvSpPr>
          <p:spPr>
            <a:xfrm>
              <a:off x="3995793" y="1117065"/>
              <a:ext cx="1415915" cy="583338"/>
            </a:xfrm>
            <a:prstGeom prst="rect">
              <a:avLst/>
            </a:prstGeom>
            <a:noFill/>
          </p:spPr>
          <p:txBody>
            <a:bodyPr wrap="none">
              <a:spAutoFit/>
            </a:bodyPr>
            <a:lstStyle/>
            <a:p>
              <a:pPr eaLnBrk="1" fontAlgn="auto" hangingPunct="1">
                <a:spcBef>
                  <a:spcPts val="0"/>
                </a:spcBef>
                <a:spcAft>
                  <a:spcPts val="0"/>
                </a:spcAft>
                <a:defRPr/>
              </a:pPr>
              <a:r>
                <a:rPr kumimoji="0" lang="zh-TW" altLang="en-US" sz="3200" b="1" u="sng" dirty="0">
                  <a:solidFill>
                    <a:schemeClr val="tx1">
                      <a:lumMod val="50000"/>
                      <a:lumOff val="50000"/>
                    </a:schemeClr>
                  </a:solidFill>
                  <a:latin typeface="微軟正黑體"/>
                  <a:ea typeface="微軟正黑體"/>
                  <a:cs typeface="微軟正黑體"/>
                </a:rPr>
                <a:t>師資端</a:t>
              </a:r>
              <a:endParaRPr kumimoji="0" lang="en-US" altLang="zh-TW" sz="3200" b="1" u="sng" dirty="0">
                <a:solidFill>
                  <a:schemeClr val="tx1">
                    <a:lumMod val="50000"/>
                    <a:lumOff val="50000"/>
                  </a:schemeClr>
                </a:solidFill>
                <a:latin typeface="微軟正黑體"/>
                <a:ea typeface="微軟正黑體"/>
                <a:cs typeface="微軟正黑體"/>
              </a:endParaRPr>
            </a:p>
          </p:txBody>
        </p:sp>
      </p:grpSp>
      <p:sp>
        <p:nvSpPr>
          <p:cNvPr id="32" name="文字方塊 31"/>
          <p:cNvSpPr txBox="1"/>
          <p:nvPr/>
        </p:nvSpPr>
        <p:spPr>
          <a:xfrm>
            <a:off x="3228008" y="4018781"/>
            <a:ext cx="3878263" cy="630238"/>
          </a:xfrm>
          <a:prstGeom prst="rect">
            <a:avLst/>
          </a:prstGeom>
          <a:noFill/>
        </p:spPr>
        <p:txBody>
          <a:bodyPr wrap="none">
            <a:spAutoFit/>
          </a:bodyPr>
          <a:lstStyle/>
          <a:p>
            <a:pPr eaLnBrk="1" fontAlgn="auto" hangingPunct="1">
              <a:lnSpc>
                <a:spcPct val="120000"/>
              </a:lnSpc>
              <a:spcBef>
                <a:spcPts val="0"/>
              </a:spcBef>
              <a:spcAft>
                <a:spcPts val="0"/>
              </a:spcAft>
              <a:defRPr/>
            </a:pPr>
            <a:r>
              <a:rPr kumimoji="0" lang="zh-TW" altLang="en-US" sz="2400" b="1" dirty="0">
                <a:solidFill>
                  <a:schemeClr val="tx1">
                    <a:lumMod val="50000"/>
                    <a:lumOff val="50000"/>
                  </a:schemeClr>
                </a:solidFill>
                <a:latin typeface="微軟正黑體"/>
                <a:ea typeface="微軟正黑體"/>
                <a:cs typeface="微軟正黑體"/>
              </a:rPr>
              <a:t>強化教師</a:t>
            </a:r>
            <a:r>
              <a:rPr kumimoji="0" lang="zh-TW" altLang="en-US" sz="3200" b="1" dirty="0">
                <a:solidFill>
                  <a:schemeClr val="accent2">
                    <a:lumMod val="50000"/>
                  </a:schemeClr>
                </a:solidFill>
                <a:latin typeface="微軟正黑體"/>
                <a:ea typeface="微軟正黑體"/>
                <a:cs typeface="微軟正黑體"/>
              </a:rPr>
              <a:t>實務教學能力</a:t>
            </a:r>
            <a:endParaRPr kumimoji="0" lang="en-US" altLang="zh-TW" sz="3200" b="1" dirty="0">
              <a:solidFill>
                <a:schemeClr val="accent2">
                  <a:lumMod val="50000"/>
                </a:schemeClr>
              </a:solidFill>
              <a:latin typeface="微軟正黑體"/>
              <a:ea typeface="微軟正黑體"/>
              <a:cs typeface="微軟正黑體"/>
            </a:endParaRPr>
          </a:p>
        </p:txBody>
      </p:sp>
      <p:grpSp>
        <p:nvGrpSpPr>
          <p:cNvPr id="33" name="群組 32"/>
          <p:cNvGrpSpPr>
            <a:grpSpLocks/>
          </p:cNvGrpSpPr>
          <p:nvPr/>
        </p:nvGrpSpPr>
        <p:grpSpPr bwMode="auto">
          <a:xfrm>
            <a:off x="1060084" y="5155977"/>
            <a:ext cx="2184400" cy="649287"/>
            <a:chOff x="3227516" y="1084143"/>
            <a:chExt cx="2184192" cy="649189"/>
          </a:xfrm>
        </p:grpSpPr>
        <p:grpSp>
          <p:nvGrpSpPr>
            <p:cNvPr id="35" name="群組 29"/>
            <p:cNvGrpSpPr>
              <a:grpSpLocks/>
            </p:cNvGrpSpPr>
            <p:nvPr/>
          </p:nvGrpSpPr>
          <p:grpSpPr bwMode="auto">
            <a:xfrm>
              <a:off x="3227516" y="1084143"/>
              <a:ext cx="700959" cy="649189"/>
              <a:chOff x="4192571" y="2490894"/>
              <a:chExt cx="470826" cy="436053"/>
            </a:xfrm>
          </p:grpSpPr>
          <p:sp>
            <p:nvSpPr>
              <p:cNvPr id="37" name="橢圓 36"/>
              <p:cNvSpPr/>
              <p:nvPr/>
            </p:nvSpPr>
            <p:spPr>
              <a:xfrm>
                <a:off x="4192571" y="2490894"/>
                <a:ext cx="471262" cy="436053"/>
              </a:xfrm>
              <a:prstGeom prst="ellipse">
                <a:avLst/>
              </a:prstGeom>
              <a:solidFill>
                <a:schemeClr val="tx1">
                  <a:lumMod val="50000"/>
                  <a:lumOff val="50000"/>
                </a:schemeClr>
              </a:solidFill>
            </p:spPr>
            <p:txBody>
              <a:bodyPr anchor="ctr">
                <a:spAutoFit/>
              </a:bodyPr>
              <a:lstStyle/>
              <a:p>
                <a:pPr algn="ctr">
                  <a:defRPr/>
                </a:pPr>
                <a:endParaRPr lang="zh-TW" altLang="en-US" sz="2400" dirty="0">
                  <a:solidFill>
                    <a:schemeClr val="bg1"/>
                  </a:solidFill>
                  <a:latin typeface="Adobe 繁黑體 Std B"/>
                  <a:ea typeface="Adobe 繁黑體 Std B"/>
                  <a:cs typeface="Adobe 繁黑體 Std B"/>
                </a:endParaRPr>
              </a:p>
            </p:txBody>
          </p:sp>
          <p:sp>
            <p:nvSpPr>
              <p:cNvPr id="38" name="矩形 32"/>
              <p:cNvSpPr>
                <a:spLocks noChangeArrowheads="1"/>
              </p:cNvSpPr>
              <p:nvPr/>
            </p:nvSpPr>
            <p:spPr bwMode="auto">
              <a:xfrm>
                <a:off x="4219059" y="2511103"/>
                <a:ext cx="399678" cy="39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r>
                  <a:rPr lang="zh-TW" altLang="en-US" b="1" dirty="0">
                    <a:solidFill>
                      <a:schemeClr val="bg1"/>
                    </a:solidFill>
                    <a:latin typeface="微軟正黑體" pitchFamily="34" charset="-120"/>
                    <a:ea typeface="微軟正黑體" pitchFamily="34" charset="-120"/>
                  </a:rPr>
                  <a:t>三</a:t>
                </a:r>
              </a:p>
            </p:txBody>
          </p:sp>
        </p:grpSp>
        <p:sp>
          <p:nvSpPr>
            <p:cNvPr id="36" name="文字方塊 35"/>
            <p:cNvSpPr txBox="1"/>
            <p:nvPr/>
          </p:nvSpPr>
          <p:spPr>
            <a:xfrm>
              <a:off x="3995793" y="1115888"/>
              <a:ext cx="1415915" cy="585699"/>
            </a:xfrm>
            <a:prstGeom prst="rect">
              <a:avLst/>
            </a:prstGeom>
            <a:noFill/>
          </p:spPr>
          <p:txBody>
            <a:bodyPr wrap="none">
              <a:spAutoFit/>
            </a:bodyPr>
            <a:lstStyle/>
            <a:p>
              <a:pPr>
                <a:defRPr/>
              </a:pPr>
              <a:r>
                <a:rPr lang="zh-TW" altLang="en-US" sz="3200" b="1" u="sng" dirty="0">
                  <a:solidFill>
                    <a:schemeClr val="tx1">
                      <a:lumMod val="50000"/>
                      <a:lumOff val="50000"/>
                    </a:schemeClr>
                  </a:solidFill>
                  <a:latin typeface="微軟正黑體"/>
                  <a:ea typeface="微軟正黑體"/>
                  <a:cs typeface="微軟正黑體"/>
                </a:rPr>
                <a:t>業界端</a:t>
              </a:r>
              <a:endParaRPr lang="en-US" altLang="zh-TW" sz="3200" b="1" u="sng" dirty="0">
                <a:solidFill>
                  <a:schemeClr val="tx1">
                    <a:lumMod val="50000"/>
                    <a:lumOff val="50000"/>
                  </a:schemeClr>
                </a:solidFill>
                <a:latin typeface="微軟正黑體"/>
                <a:ea typeface="微軟正黑體"/>
                <a:cs typeface="微軟正黑體"/>
              </a:endParaRPr>
            </a:p>
          </p:txBody>
        </p:sp>
      </p:grpSp>
      <p:sp>
        <p:nvSpPr>
          <p:cNvPr id="39" name="文字方塊 38"/>
          <p:cNvSpPr txBox="1"/>
          <p:nvPr/>
        </p:nvSpPr>
        <p:spPr>
          <a:xfrm>
            <a:off x="3216772" y="5201220"/>
            <a:ext cx="3673475" cy="561975"/>
          </a:xfrm>
          <a:prstGeom prst="rect">
            <a:avLst/>
          </a:prstGeom>
          <a:noFill/>
        </p:spPr>
        <p:txBody>
          <a:bodyPr wrap="none">
            <a:spAutoFit/>
          </a:bodyPr>
          <a:lstStyle/>
          <a:p>
            <a:pPr>
              <a:lnSpc>
                <a:spcPct val="120000"/>
              </a:lnSpc>
              <a:defRPr/>
            </a:pPr>
            <a:r>
              <a:rPr lang="zh-TW" altLang="en-US" sz="2400" b="1" dirty="0">
                <a:solidFill>
                  <a:schemeClr val="tx1">
                    <a:lumMod val="50000"/>
                    <a:lumOff val="50000"/>
                  </a:schemeClr>
                </a:solidFill>
                <a:latin typeface="微軟正黑體"/>
                <a:ea typeface="微軟正黑體"/>
                <a:cs typeface="微軟正黑體"/>
              </a:rPr>
              <a:t>引進</a:t>
            </a:r>
            <a:r>
              <a:rPr lang="zh-TW" altLang="en-US" sz="2800" b="1" dirty="0">
                <a:solidFill>
                  <a:schemeClr val="accent2">
                    <a:lumMod val="50000"/>
                  </a:schemeClr>
                </a:solidFill>
                <a:latin typeface="微軟正黑體"/>
                <a:ea typeface="微軟正黑體"/>
                <a:cs typeface="微軟正黑體"/>
              </a:rPr>
              <a:t>產業資源協同教學</a:t>
            </a:r>
            <a:endParaRPr lang="en-US" altLang="zh-TW" sz="2800" b="1" dirty="0">
              <a:solidFill>
                <a:schemeClr val="accent2">
                  <a:lumMod val="50000"/>
                </a:schemeClr>
              </a:solidFill>
              <a:latin typeface="微軟正黑體"/>
              <a:ea typeface="微軟正黑體"/>
              <a:cs typeface="微軟正黑體"/>
            </a:endParaRPr>
          </a:p>
        </p:txBody>
      </p:sp>
      <p:pic>
        <p:nvPicPr>
          <p:cNvPr id="40" name="圖片 3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60739" y="863777"/>
            <a:ext cx="1979613" cy="14398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I:\技職教育整體簡介PPT_沛棻\PNG檔案\7_1.jpg"/>
          <p:cNvPicPr>
            <a:picLocks noChangeAspect="1" noChangeArrowheads="1"/>
          </p:cNvPicPr>
          <p:nvPr/>
        </p:nvPicPr>
        <p:blipFill>
          <a:blip r:embed="rId4">
            <a:extLst>
              <a:ext uri="{28A0092B-C50C-407E-A947-70E740481C1C}">
                <a14:useLocalDpi xmlns:a14="http://schemas.microsoft.com/office/drawing/2010/main" val="0"/>
              </a:ext>
            </a:extLst>
          </a:blip>
          <a:srcRect l="20573" r="23788" b="17039"/>
          <a:stretch>
            <a:fillRect/>
          </a:stretch>
        </p:blipFill>
        <p:spPr bwMode="auto">
          <a:xfrm>
            <a:off x="6539482" y="3388320"/>
            <a:ext cx="2713038"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7599224"/>
      </p:ext>
    </p:extLst>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par>
                                <p:cTn id="9" presetID="2" presetClass="entr" presetSubtype="1"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par>
                                <p:cTn id="13" presetID="55"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000" fill="hold"/>
                                        <p:tgtEl>
                                          <p:spTgt spid="21"/>
                                        </p:tgtEl>
                                        <p:attrNameLst>
                                          <p:attrName>ppt_w</p:attrName>
                                        </p:attrNameLst>
                                      </p:cBhvr>
                                      <p:tavLst>
                                        <p:tav tm="0">
                                          <p:val>
                                            <p:strVal val="#ppt_w*0.70"/>
                                          </p:val>
                                        </p:tav>
                                        <p:tav tm="100000">
                                          <p:val>
                                            <p:strVal val="#ppt_w"/>
                                          </p:val>
                                        </p:tav>
                                      </p:tavLst>
                                    </p:anim>
                                    <p:anim calcmode="lin" valueType="num">
                                      <p:cBhvr>
                                        <p:cTn id="16" dur="1000" fill="hold"/>
                                        <p:tgtEl>
                                          <p:spTgt spid="21"/>
                                        </p:tgtEl>
                                        <p:attrNameLst>
                                          <p:attrName>ppt_h</p:attrName>
                                        </p:attrNameLst>
                                      </p:cBhvr>
                                      <p:tavLst>
                                        <p:tav tm="0">
                                          <p:val>
                                            <p:strVal val="#ppt_h"/>
                                          </p:val>
                                        </p:tav>
                                        <p:tav tm="100000">
                                          <p:val>
                                            <p:strVal val="#ppt_h"/>
                                          </p:val>
                                        </p:tav>
                                      </p:tavLst>
                                    </p:anim>
                                    <p:animEffect transition="in" filter="fade">
                                      <p:cBhvr>
                                        <p:cTn id="17" dur="1000"/>
                                        <p:tgtEl>
                                          <p:spTgt spid="21"/>
                                        </p:tgtEl>
                                      </p:cBhvr>
                                    </p:animEffect>
                                  </p:childTnLst>
                                </p:cTn>
                              </p:par>
                              <p:par>
                                <p:cTn id="18" presetID="10" presetClass="entr" presetSubtype="0" fill="hold" nodeType="withEffect">
                                  <p:stCondLst>
                                    <p:cond delay="200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2" presetClass="entr" presetSubtype="1"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0-#ppt_h/2"/>
                                          </p:val>
                                        </p:tav>
                                        <p:tav tm="100000">
                                          <p:val>
                                            <p:strVal val="#ppt_y"/>
                                          </p:val>
                                        </p:tav>
                                      </p:tavLst>
                                    </p:anim>
                                  </p:childTnLst>
                                </p:cTn>
                              </p:par>
                              <p:par>
                                <p:cTn id="25" presetID="55"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1000" fill="hold"/>
                                        <p:tgtEl>
                                          <p:spTgt spid="32"/>
                                        </p:tgtEl>
                                        <p:attrNameLst>
                                          <p:attrName>ppt_w</p:attrName>
                                        </p:attrNameLst>
                                      </p:cBhvr>
                                      <p:tavLst>
                                        <p:tav tm="0">
                                          <p:val>
                                            <p:strVal val="#ppt_w*0.70"/>
                                          </p:val>
                                        </p:tav>
                                        <p:tav tm="100000">
                                          <p:val>
                                            <p:strVal val="#ppt_w"/>
                                          </p:val>
                                        </p:tav>
                                      </p:tavLst>
                                    </p:anim>
                                    <p:anim calcmode="lin" valueType="num">
                                      <p:cBhvr>
                                        <p:cTn id="28" dur="1000" fill="hold"/>
                                        <p:tgtEl>
                                          <p:spTgt spid="32"/>
                                        </p:tgtEl>
                                        <p:attrNameLst>
                                          <p:attrName>ppt_h</p:attrName>
                                        </p:attrNameLst>
                                      </p:cBhvr>
                                      <p:tavLst>
                                        <p:tav tm="0">
                                          <p:val>
                                            <p:strVal val="#ppt_h"/>
                                          </p:val>
                                        </p:tav>
                                        <p:tav tm="100000">
                                          <p:val>
                                            <p:strVal val="#ppt_h"/>
                                          </p:val>
                                        </p:tav>
                                      </p:tavLst>
                                    </p:anim>
                                    <p:animEffect transition="in" filter="fade">
                                      <p:cBhvr>
                                        <p:cTn id="29" dur="1000"/>
                                        <p:tgtEl>
                                          <p:spTgt spid="32"/>
                                        </p:tgtEl>
                                      </p:cBhvr>
                                    </p:animEffect>
                                  </p:childTnLst>
                                </p:cTn>
                              </p:par>
                              <p:par>
                                <p:cTn id="30" presetID="2" presetClass="entr" presetSubtype="1"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additive="base">
                                        <p:cTn id="32" dur="500" fill="hold"/>
                                        <p:tgtEl>
                                          <p:spTgt spid="33"/>
                                        </p:tgtEl>
                                        <p:attrNameLst>
                                          <p:attrName>ppt_x</p:attrName>
                                        </p:attrNameLst>
                                      </p:cBhvr>
                                      <p:tavLst>
                                        <p:tav tm="0">
                                          <p:val>
                                            <p:strVal val="#ppt_x"/>
                                          </p:val>
                                        </p:tav>
                                        <p:tav tm="100000">
                                          <p:val>
                                            <p:strVal val="#ppt_x"/>
                                          </p:val>
                                        </p:tav>
                                      </p:tavLst>
                                    </p:anim>
                                    <p:anim calcmode="lin" valueType="num">
                                      <p:cBhvr additive="base">
                                        <p:cTn id="33" dur="500" fill="hold"/>
                                        <p:tgtEl>
                                          <p:spTgt spid="33"/>
                                        </p:tgtEl>
                                        <p:attrNameLst>
                                          <p:attrName>ppt_y</p:attrName>
                                        </p:attrNameLst>
                                      </p:cBhvr>
                                      <p:tavLst>
                                        <p:tav tm="0">
                                          <p:val>
                                            <p:strVal val="0-#ppt_h/2"/>
                                          </p:val>
                                        </p:tav>
                                        <p:tav tm="100000">
                                          <p:val>
                                            <p:strVal val="#ppt_y"/>
                                          </p:val>
                                        </p:tav>
                                      </p:tavLst>
                                    </p:anim>
                                  </p:childTnLst>
                                </p:cTn>
                              </p:par>
                              <p:par>
                                <p:cTn id="34" presetID="55" presetClass="entr" presetSubtype="0"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p:cTn id="36" dur="1000" fill="hold"/>
                                        <p:tgtEl>
                                          <p:spTgt spid="39"/>
                                        </p:tgtEl>
                                        <p:attrNameLst>
                                          <p:attrName>ppt_w</p:attrName>
                                        </p:attrNameLst>
                                      </p:cBhvr>
                                      <p:tavLst>
                                        <p:tav tm="0">
                                          <p:val>
                                            <p:strVal val="#ppt_w*0.70"/>
                                          </p:val>
                                        </p:tav>
                                        <p:tav tm="100000">
                                          <p:val>
                                            <p:strVal val="#ppt_w"/>
                                          </p:val>
                                        </p:tav>
                                      </p:tavLst>
                                    </p:anim>
                                    <p:anim calcmode="lin" valueType="num">
                                      <p:cBhvr>
                                        <p:cTn id="37" dur="1000" fill="hold"/>
                                        <p:tgtEl>
                                          <p:spTgt spid="39"/>
                                        </p:tgtEl>
                                        <p:attrNameLst>
                                          <p:attrName>ppt_h</p:attrName>
                                        </p:attrNameLst>
                                      </p:cBhvr>
                                      <p:tavLst>
                                        <p:tav tm="0">
                                          <p:val>
                                            <p:strVal val="#ppt_h"/>
                                          </p:val>
                                        </p:tav>
                                        <p:tav tm="100000">
                                          <p:val>
                                            <p:strVal val="#ppt_h"/>
                                          </p:val>
                                        </p:tav>
                                      </p:tavLst>
                                    </p:anim>
                                    <p:animEffect transition="in" filter="fade">
                                      <p:cBhvr>
                                        <p:cTn id="38" dur="1000"/>
                                        <p:tgtEl>
                                          <p:spTgt spid="39"/>
                                        </p:tgtEl>
                                      </p:cBhvr>
                                    </p:animEffect>
                                  </p:childTnLst>
                                </p:cTn>
                              </p:par>
                              <p:par>
                                <p:cTn id="39" presetID="10" presetClass="entr" presetSubtype="0" fill="hold" nodeType="withEffect">
                                  <p:stCondLst>
                                    <p:cond delay="100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par>
                                <p:cTn id="42" presetID="26" presetClass="emph" presetSubtype="0" fill="hold" nodeType="withEffect">
                                  <p:stCondLst>
                                    <p:cond delay="1000"/>
                                  </p:stCondLst>
                                  <p:childTnLst>
                                    <p:animEffect transition="out" filter="fade">
                                      <p:cBhvr>
                                        <p:cTn id="43" dur="500" tmFilter="0, 0; .2, .5; .8, .5; 1, 0"/>
                                        <p:tgtEl>
                                          <p:spTgt spid="40"/>
                                        </p:tgtEl>
                                      </p:cBhvr>
                                    </p:animEffect>
                                    <p:animScale>
                                      <p:cBhvr>
                                        <p:cTn id="44" dur="250" autoRev="1" fill="hold"/>
                                        <p:tgtEl>
                                          <p:spTgt spid="40"/>
                                        </p:tgtEl>
                                      </p:cBhvr>
                                      <p:by x="105000" y="105000"/>
                                    </p:animScale>
                                  </p:childTnLst>
                                </p:cTn>
                              </p:par>
                              <p:par>
                                <p:cTn id="45" presetID="42" presetClass="entr" presetSubtype="0" fill="hold" nodeType="withEffect">
                                  <p:stCondLst>
                                    <p:cond delay="230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000"/>
                                        <p:tgtEl>
                                          <p:spTgt spid="41"/>
                                        </p:tgtEl>
                                      </p:cBhvr>
                                    </p:animEffect>
                                    <p:anim calcmode="lin" valueType="num">
                                      <p:cBhvr>
                                        <p:cTn id="48" dur="1000" fill="hold"/>
                                        <p:tgtEl>
                                          <p:spTgt spid="41"/>
                                        </p:tgtEl>
                                        <p:attrNameLst>
                                          <p:attrName>ppt_x</p:attrName>
                                        </p:attrNameLst>
                                      </p:cBhvr>
                                      <p:tavLst>
                                        <p:tav tm="0">
                                          <p:val>
                                            <p:strVal val="#ppt_x"/>
                                          </p:val>
                                        </p:tav>
                                        <p:tav tm="100000">
                                          <p:val>
                                            <p:strVal val="#ppt_x"/>
                                          </p:val>
                                        </p:tav>
                                      </p:tavLst>
                                    </p:anim>
                                    <p:anim calcmode="lin" valueType="num">
                                      <p:cBhvr>
                                        <p:cTn id="4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2" grpId="0"/>
      <p:bldP spid="3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Q:\01技職教育宣導媒材\技職教育整體簡介\製作\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98603">
            <a:off x="3982878" y="4454037"/>
            <a:ext cx="3989045" cy="28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a:xfrm>
            <a:off x="2627784" y="1124744"/>
            <a:ext cx="4938645" cy="769441"/>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eaLnBrk="1" fontAlgn="auto" hangingPunct="1">
              <a:spcBef>
                <a:spcPts val="0"/>
              </a:spcBef>
              <a:spcAft>
                <a:spcPts val="0"/>
              </a:spcAft>
              <a:defRPr/>
            </a:pPr>
            <a:r>
              <a:rPr lang="zh-TW" altLang="en-US" sz="4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微軟正黑體"/>
                <a:ea typeface="微軟正黑體"/>
                <a:cs typeface="微軟正黑體"/>
              </a:rPr>
              <a:t>產學合作  職場實習 </a:t>
            </a:r>
          </a:p>
        </p:txBody>
      </p:sp>
      <p:pic>
        <p:nvPicPr>
          <p:cNvPr id="9" name="圖片 8" descr="P52-人.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04648" y="2762365"/>
            <a:ext cx="2058492" cy="180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字方塊 15"/>
          <p:cNvSpPr txBox="1"/>
          <p:nvPr/>
        </p:nvSpPr>
        <p:spPr>
          <a:xfrm>
            <a:off x="1293528" y="2852936"/>
            <a:ext cx="7382928" cy="2696123"/>
          </a:xfrm>
          <a:prstGeom prst="rect">
            <a:avLst/>
          </a:prstGeom>
          <a:noFill/>
        </p:spPr>
        <p:txBody>
          <a:bodyPr wrap="square">
            <a:spAutoFit/>
          </a:bodyPr>
          <a:lstStyle/>
          <a:p>
            <a:pPr eaLnBrk="1" fontAlgn="auto" hangingPunct="1">
              <a:lnSpc>
                <a:spcPct val="120000"/>
              </a:lnSpc>
              <a:spcBef>
                <a:spcPts val="0"/>
              </a:spcBef>
              <a:spcAft>
                <a:spcPts val="0"/>
              </a:spcAft>
              <a:defRPr/>
            </a:pPr>
            <a:r>
              <a:rPr kumimoji="0" lang="zh-TW" altLang="en-US" sz="2000" dirty="0" smtClean="0">
                <a:solidFill>
                  <a:schemeClr val="tx1">
                    <a:lumMod val="85000"/>
                    <a:lumOff val="15000"/>
                  </a:schemeClr>
                </a:solidFill>
                <a:latin typeface="微軟正黑體"/>
                <a:ea typeface="微軟正黑體"/>
                <a:cs typeface="微軟正黑體"/>
              </a:rPr>
              <a:t>學生</a:t>
            </a:r>
            <a:r>
              <a:rPr kumimoji="0" lang="zh-TW" altLang="en-US" sz="2000" dirty="0">
                <a:solidFill>
                  <a:schemeClr val="tx1">
                    <a:lumMod val="85000"/>
                    <a:lumOff val="15000"/>
                  </a:schemeClr>
                </a:solidFill>
                <a:latin typeface="微軟正黑體"/>
                <a:ea typeface="微軟正黑體"/>
                <a:cs typeface="微軟正黑體"/>
              </a:rPr>
              <a:t>透過課程規劃校外學習專業知能及職場經驗，並擴大</a:t>
            </a:r>
            <a:r>
              <a:rPr kumimoji="0" lang="zh-TW" altLang="en-US" sz="2000" dirty="0" smtClean="0">
                <a:solidFill>
                  <a:schemeClr val="tx1">
                    <a:lumMod val="85000"/>
                    <a:lumOff val="15000"/>
                  </a:schemeClr>
                </a:solidFill>
                <a:latin typeface="微軟正黑體"/>
                <a:ea typeface="微軟正黑體"/>
                <a:cs typeface="微軟正黑體"/>
              </a:rPr>
              <a:t>辦理學生</a:t>
            </a:r>
            <a:r>
              <a:rPr kumimoji="0" lang="zh-TW" altLang="en-US" sz="2000" dirty="0">
                <a:solidFill>
                  <a:schemeClr val="tx1">
                    <a:lumMod val="85000"/>
                    <a:lumOff val="15000"/>
                  </a:schemeClr>
                </a:solidFill>
                <a:latin typeface="微軟正黑體"/>
                <a:ea typeface="微軟正黑體"/>
                <a:cs typeface="微軟正黑體"/>
              </a:rPr>
              <a:t>至國外實習。</a:t>
            </a:r>
          </a:p>
          <a:p>
            <a:pPr eaLnBrk="1" fontAlgn="auto" hangingPunct="1">
              <a:lnSpc>
                <a:spcPct val="120000"/>
              </a:lnSpc>
              <a:spcBef>
                <a:spcPts val="0"/>
              </a:spcBef>
              <a:spcAft>
                <a:spcPts val="0"/>
              </a:spcAft>
              <a:defRPr/>
            </a:pPr>
            <a:r>
              <a:rPr kumimoji="0" lang="zh-TW" altLang="en-US" sz="2000" dirty="0" smtClean="0">
                <a:solidFill>
                  <a:schemeClr val="tx1">
                    <a:lumMod val="85000"/>
                    <a:lumOff val="15000"/>
                  </a:schemeClr>
                </a:solidFill>
                <a:latin typeface="微軟正黑體"/>
                <a:ea typeface="微軟正黑體"/>
                <a:cs typeface="微軟正黑體"/>
              </a:rPr>
              <a:t>補助</a:t>
            </a:r>
            <a:r>
              <a:rPr kumimoji="0" lang="zh-TW" altLang="en-US" sz="2000" dirty="0">
                <a:solidFill>
                  <a:schemeClr val="tx1">
                    <a:lumMod val="85000"/>
                    <a:lumOff val="15000"/>
                  </a:schemeClr>
                </a:solidFill>
                <a:latin typeface="微軟正黑體"/>
                <a:ea typeface="微軟正黑體"/>
                <a:cs typeface="微軟正黑體"/>
              </a:rPr>
              <a:t>開設校外實習課程。透過</a:t>
            </a:r>
            <a:r>
              <a:rPr kumimoji="0" lang="zh-TW" altLang="en-US" sz="2400" b="1" dirty="0">
                <a:solidFill>
                  <a:schemeClr val="accent2">
                    <a:lumMod val="75000"/>
                  </a:schemeClr>
                </a:solidFill>
                <a:latin typeface="微軟正黑體"/>
                <a:ea typeface="微軟正黑體"/>
                <a:cs typeface="微軟正黑體"/>
              </a:rPr>
              <a:t>暑期、學期或學年，讓學生</a:t>
            </a:r>
            <a:r>
              <a:rPr kumimoji="0" lang="zh-TW" altLang="en-US" sz="2400" b="1" dirty="0" smtClean="0">
                <a:solidFill>
                  <a:schemeClr val="accent2">
                    <a:lumMod val="75000"/>
                  </a:schemeClr>
                </a:solidFill>
                <a:latin typeface="微軟正黑體"/>
                <a:ea typeface="微軟正黑體"/>
                <a:cs typeface="微軟正黑體"/>
              </a:rPr>
              <a:t>赴國內外</a:t>
            </a:r>
            <a:r>
              <a:rPr kumimoji="0" lang="zh-TW" altLang="en-US" sz="2400" b="1" dirty="0">
                <a:solidFill>
                  <a:schemeClr val="accent2">
                    <a:lumMod val="75000"/>
                  </a:schemeClr>
                </a:solidFill>
                <a:latin typeface="微軟正黑體"/>
                <a:ea typeface="微軟正黑體"/>
                <a:cs typeface="微軟正黑體"/>
              </a:rPr>
              <a:t>企業實習提升實作能力</a:t>
            </a:r>
            <a:r>
              <a:rPr kumimoji="0" lang="zh-TW" altLang="en-US" sz="2000" dirty="0">
                <a:solidFill>
                  <a:schemeClr val="tx1">
                    <a:lumMod val="85000"/>
                    <a:lumOff val="15000"/>
                  </a:schemeClr>
                </a:solidFill>
                <a:latin typeface="微軟正黑體"/>
                <a:ea typeface="微軟正黑體"/>
                <a:cs typeface="微軟正黑體"/>
              </a:rPr>
              <a:t>，並列入畢業</a:t>
            </a:r>
            <a:r>
              <a:rPr kumimoji="0" lang="zh-TW" altLang="en-US" sz="2000" dirty="0" smtClean="0">
                <a:solidFill>
                  <a:schemeClr val="tx1">
                    <a:lumMod val="85000"/>
                    <a:lumOff val="15000"/>
                  </a:schemeClr>
                </a:solidFill>
                <a:latin typeface="微軟正黑體"/>
                <a:ea typeface="微軟正黑體"/>
                <a:cs typeface="微軟正黑體"/>
              </a:rPr>
              <a:t>學分。</a:t>
            </a:r>
            <a:endParaRPr kumimoji="0" lang="en-US" altLang="zh-TW" sz="2000" dirty="0" smtClean="0">
              <a:solidFill>
                <a:schemeClr val="tx1">
                  <a:lumMod val="85000"/>
                  <a:lumOff val="15000"/>
                </a:schemeClr>
              </a:solidFill>
              <a:latin typeface="微軟正黑體"/>
              <a:ea typeface="微軟正黑體"/>
              <a:cs typeface="微軟正黑體"/>
            </a:endParaRPr>
          </a:p>
          <a:p>
            <a:pPr eaLnBrk="1" fontAlgn="auto" hangingPunct="1">
              <a:lnSpc>
                <a:spcPct val="120000"/>
              </a:lnSpc>
              <a:spcBef>
                <a:spcPts val="0"/>
              </a:spcBef>
              <a:spcAft>
                <a:spcPts val="0"/>
              </a:spcAft>
              <a:defRPr/>
            </a:pPr>
            <a:r>
              <a:rPr kumimoji="0" lang="zh-TW" altLang="en-US" sz="2000" dirty="0" smtClean="0">
                <a:latin typeface="微軟正黑體" pitchFamily="34" charset="-120"/>
                <a:ea typeface="微軟正黑體" pitchFamily="34" charset="-120"/>
              </a:rPr>
              <a:t>國中</a:t>
            </a:r>
            <a:r>
              <a:rPr kumimoji="0" lang="zh-TW" altLang="en-US" sz="2000" dirty="0">
                <a:latin typeface="微軟正黑體" pitchFamily="34" charset="-120"/>
                <a:ea typeface="微軟正黑體" pitchFamily="34" charset="-120"/>
              </a:rPr>
              <a:t>畢業生可就讀的</a:t>
            </a:r>
            <a:r>
              <a:rPr kumimoji="0" lang="zh-TW" altLang="zh-TW" sz="2000" dirty="0">
                <a:latin typeface="微軟正黑體" pitchFamily="34" charset="-120"/>
                <a:ea typeface="微軟正黑體" pitchFamily="34" charset="-120"/>
              </a:rPr>
              <a:t>學程與專班</a:t>
            </a:r>
            <a:r>
              <a:rPr kumimoji="0" lang="zh-TW" altLang="en-US" sz="2000" dirty="0" smtClean="0">
                <a:latin typeface="微軟正黑體" pitchFamily="34" charset="-120"/>
                <a:ea typeface="微軟正黑體" pitchFamily="34" charset="-120"/>
              </a:rPr>
              <a:t>有</a:t>
            </a:r>
            <a:endParaRPr kumimoji="0" lang="en-US" altLang="zh-TW" sz="2000" dirty="0" smtClean="0">
              <a:latin typeface="微軟正黑體" pitchFamily="34" charset="-120"/>
              <a:ea typeface="微軟正黑體" pitchFamily="34" charset="-120"/>
            </a:endParaRPr>
          </a:p>
          <a:p>
            <a:pPr eaLnBrk="1" fontAlgn="auto" hangingPunct="1">
              <a:lnSpc>
                <a:spcPct val="120000"/>
              </a:lnSpc>
              <a:spcBef>
                <a:spcPts val="0"/>
              </a:spcBef>
              <a:spcAft>
                <a:spcPts val="0"/>
              </a:spcAft>
              <a:defRPr/>
            </a:pPr>
            <a:endParaRPr kumimoji="0" lang="zh-TW" altLang="en-US" dirty="0">
              <a:solidFill>
                <a:schemeClr val="tx1">
                  <a:lumMod val="85000"/>
                  <a:lumOff val="15000"/>
                </a:schemeClr>
              </a:solidFill>
              <a:latin typeface="微軟正黑體"/>
              <a:ea typeface="微軟正黑體"/>
              <a:cs typeface="微軟正黑體"/>
            </a:endParaRPr>
          </a:p>
          <a:p>
            <a:pPr eaLnBrk="1" fontAlgn="auto" hangingPunct="1">
              <a:spcBef>
                <a:spcPts val="0"/>
              </a:spcBef>
              <a:spcAft>
                <a:spcPts val="0"/>
              </a:spcAft>
              <a:defRPr/>
            </a:pPr>
            <a:endParaRPr lang="zh-TW" altLang="en-US" dirty="0">
              <a:solidFill>
                <a:schemeClr val="bg1"/>
              </a:solidFill>
              <a:latin typeface="微軟正黑體"/>
              <a:ea typeface="微軟正黑體"/>
              <a:cs typeface="微軟正黑體"/>
            </a:endParaRPr>
          </a:p>
        </p:txBody>
      </p:sp>
      <p:grpSp>
        <p:nvGrpSpPr>
          <p:cNvPr id="11" name="群組 10"/>
          <p:cNvGrpSpPr>
            <a:grpSpLocks/>
          </p:cNvGrpSpPr>
          <p:nvPr/>
        </p:nvGrpSpPr>
        <p:grpSpPr bwMode="auto">
          <a:xfrm>
            <a:off x="899592" y="2885877"/>
            <a:ext cx="360363" cy="400050"/>
            <a:chOff x="-1341948" y="2060848"/>
            <a:chExt cx="360040" cy="400110"/>
          </a:xfrm>
        </p:grpSpPr>
        <p:sp>
          <p:nvSpPr>
            <p:cNvPr id="12" name="橢圓 11"/>
            <p:cNvSpPr/>
            <p:nvPr/>
          </p:nvSpPr>
          <p:spPr>
            <a:xfrm>
              <a:off x="-1310226" y="2113243"/>
              <a:ext cx="328318" cy="327074"/>
            </a:xfrm>
            <a:prstGeom prst="ellipse">
              <a:avLst/>
            </a:prstGeom>
            <a:solidFill>
              <a:schemeClr val="tx2">
                <a:lumMod val="60000"/>
                <a:lumOff val="40000"/>
              </a:schemeClr>
            </a:solidFill>
          </p:spPr>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52240" name="矩形 12"/>
            <p:cNvSpPr>
              <a:spLocks noChangeArrowheads="1"/>
            </p:cNvSpPr>
            <p:nvPr/>
          </p:nvSpPr>
          <p:spPr bwMode="auto">
            <a:xfrm>
              <a:off x="-1296567" y="2060848"/>
              <a:ext cx="3146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kumimoji="0" lang="en-US" altLang="zh-TW" sz="2000">
                  <a:solidFill>
                    <a:schemeClr val="bg1"/>
                  </a:solidFill>
                  <a:ea typeface="新細明體" charset="-120"/>
                </a:rPr>
                <a:t>1</a:t>
              </a:r>
              <a:endParaRPr kumimoji="0" lang="zh-TW" altLang="en-US" sz="2000">
                <a:solidFill>
                  <a:schemeClr val="bg1"/>
                </a:solidFill>
                <a:ea typeface="新細明體" charset="-120"/>
              </a:endParaRPr>
            </a:p>
          </p:txBody>
        </p:sp>
        <p:sp>
          <p:nvSpPr>
            <p:cNvPr id="52241" name="橢圓 13"/>
            <p:cNvSpPr>
              <a:spLocks noChangeArrowheads="1"/>
            </p:cNvSpPr>
            <p:nvPr/>
          </p:nvSpPr>
          <p:spPr bwMode="auto">
            <a:xfrm>
              <a:off x="-1341948" y="2123564"/>
              <a:ext cx="306616" cy="30661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endParaRPr lang="zh-TW" altLang="en-US" sz="2400">
                <a:latin typeface="Adobe 繁黑體 Std B" pitchFamily="34" charset="-120"/>
                <a:ea typeface="Adobe 繁黑體 Std B" pitchFamily="34" charset="-120"/>
              </a:endParaRPr>
            </a:p>
          </p:txBody>
        </p:sp>
      </p:grpSp>
      <p:grpSp>
        <p:nvGrpSpPr>
          <p:cNvPr id="15" name="群組 14"/>
          <p:cNvGrpSpPr>
            <a:grpSpLocks/>
          </p:cNvGrpSpPr>
          <p:nvPr/>
        </p:nvGrpSpPr>
        <p:grpSpPr bwMode="auto">
          <a:xfrm>
            <a:off x="899592" y="3677022"/>
            <a:ext cx="360363" cy="400050"/>
            <a:chOff x="-837892" y="2058461"/>
            <a:chExt cx="360040" cy="400110"/>
          </a:xfrm>
        </p:grpSpPr>
        <p:sp>
          <p:nvSpPr>
            <p:cNvPr id="17" name="橢圓 16"/>
            <p:cNvSpPr/>
            <p:nvPr/>
          </p:nvSpPr>
          <p:spPr>
            <a:xfrm>
              <a:off x="-806170" y="2112444"/>
              <a:ext cx="328318" cy="328662"/>
            </a:xfrm>
            <a:prstGeom prst="ellipse">
              <a:avLst/>
            </a:prstGeom>
            <a:solidFill>
              <a:schemeClr val="tx2">
                <a:lumMod val="60000"/>
                <a:lumOff val="40000"/>
              </a:schemeClr>
            </a:solidFill>
          </p:spPr>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52237" name="矩形 17"/>
            <p:cNvSpPr>
              <a:spLocks noChangeArrowheads="1"/>
            </p:cNvSpPr>
            <p:nvPr/>
          </p:nvSpPr>
          <p:spPr bwMode="auto">
            <a:xfrm>
              <a:off x="-792511" y="2058461"/>
              <a:ext cx="3146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kumimoji="0" lang="en-US" altLang="zh-TW" sz="2000" dirty="0">
                  <a:solidFill>
                    <a:schemeClr val="bg1"/>
                  </a:solidFill>
                  <a:ea typeface="新細明體" charset="-120"/>
                </a:rPr>
                <a:t>2</a:t>
              </a:r>
              <a:endParaRPr kumimoji="0" lang="zh-TW" altLang="en-US" sz="2000" dirty="0">
                <a:solidFill>
                  <a:schemeClr val="bg1"/>
                </a:solidFill>
                <a:ea typeface="新細明體" charset="-120"/>
              </a:endParaRPr>
            </a:p>
          </p:txBody>
        </p:sp>
        <p:sp>
          <p:nvSpPr>
            <p:cNvPr id="52238" name="橢圓 18"/>
            <p:cNvSpPr>
              <a:spLocks noChangeArrowheads="1"/>
            </p:cNvSpPr>
            <p:nvPr/>
          </p:nvSpPr>
          <p:spPr bwMode="auto">
            <a:xfrm>
              <a:off x="-837892" y="2123564"/>
              <a:ext cx="306616" cy="30661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endParaRPr lang="zh-TW" altLang="en-US" sz="2400">
                <a:latin typeface="Adobe 繁黑體 Std B" pitchFamily="34" charset="-120"/>
                <a:ea typeface="Adobe 繁黑體 Std B" pitchFamily="34" charset="-120"/>
              </a:endParaRPr>
            </a:p>
          </p:txBody>
        </p:sp>
      </p:grpSp>
      <p:sp>
        <p:nvSpPr>
          <p:cNvPr id="52235"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41F2E2AF-9277-49ED-A847-397FE4B98E58}" type="slidenum">
              <a:rPr lang="zh-CN" altLang="en-US" sz="1600">
                <a:solidFill>
                  <a:schemeClr val="bg1"/>
                </a:solidFill>
                <a:latin typeface="微軟正黑體" pitchFamily="34" charset="-120"/>
                <a:ea typeface="微軟正黑體" pitchFamily="34" charset="-120"/>
              </a:rPr>
              <a:pPr>
                <a:spcBef>
                  <a:spcPct val="0"/>
                </a:spcBef>
                <a:buFontTx/>
                <a:buNone/>
              </a:pPr>
              <a:t>31</a:t>
            </a:fld>
            <a:endParaRPr lang="zh-CN" altLang="en-US" sz="1600">
              <a:solidFill>
                <a:schemeClr val="bg1"/>
              </a:solidFill>
              <a:latin typeface="微軟正黑體" pitchFamily="34" charset="-120"/>
              <a:ea typeface="微軟正黑體" pitchFamily="34" charset="-120"/>
            </a:endParaRPr>
          </a:p>
        </p:txBody>
      </p:sp>
      <p:grpSp>
        <p:nvGrpSpPr>
          <p:cNvPr id="18" name="群組 17"/>
          <p:cNvGrpSpPr/>
          <p:nvPr/>
        </p:nvGrpSpPr>
        <p:grpSpPr>
          <a:xfrm rot="20686850">
            <a:off x="473184" y="431433"/>
            <a:ext cx="2131351" cy="2107691"/>
            <a:chOff x="-36512" y="1721968"/>
            <a:chExt cx="2211088" cy="2211088"/>
          </a:xfrm>
          <a:solidFill>
            <a:srgbClr val="B566C1"/>
          </a:solidFill>
        </p:grpSpPr>
        <p:sp>
          <p:nvSpPr>
            <p:cNvPr id="19" name="橢圓 18"/>
            <p:cNvSpPr/>
            <p:nvPr/>
          </p:nvSpPr>
          <p:spPr>
            <a:xfrm>
              <a:off x="-36512" y="1721968"/>
              <a:ext cx="2211088" cy="2211088"/>
            </a:xfrm>
            <a:prstGeom prst="ellipse">
              <a:avLst/>
            </a:prstGeom>
            <a:grpFill/>
          </p:spPr>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20" name="文字方塊 19"/>
            <p:cNvSpPr txBox="1"/>
            <p:nvPr/>
          </p:nvSpPr>
          <p:spPr>
            <a:xfrm>
              <a:off x="582935" y="1772816"/>
              <a:ext cx="1075234" cy="646331"/>
            </a:xfrm>
            <a:prstGeom prst="rect">
              <a:avLst/>
            </a:prstGeom>
            <a:noFill/>
          </p:spPr>
          <p:txBody>
            <a:bodyPr wrap="none">
              <a:spAutoFit/>
            </a:bodyPr>
            <a:lstStyle/>
            <a:p>
              <a:pPr eaLnBrk="1" fontAlgn="auto" hangingPunct="1">
                <a:spcBef>
                  <a:spcPts val="0"/>
                </a:spcBef>
                <a:spcAft>
                  <a:spcPts val="0"/>
                </a:spcAft>
                <a:defRPr/>
              </a:pPr>
              <a:r>
                <a:rPr lang="zh-TW" altLang="en-US" sz="2400" b="1" dirty="0">
                  <a:solidFill>
                    <a:srgbClr val="FFFFFF"/>
                  </a:solidFill>
                  <a:latin typeface="微軟正黑體"/>
                  <a:ea typeface="微軟正黑體"/>
                  <a:cs typeface="微軟正黑體"/>
                </a:rPr>
                <a:t>特色</a:t>
              </a:r>
              <a:r>
                <a:rPr lang="en-US" altLang="zh-TW" sz="3600" b="1" dirty="0">
                  <a:solidFill>
                    <a:srgbClr val="FFFFFF"/>
                  </a:solidFill>
                  <a:latin typeface="微軟正黑體"/>
                  <a:ea typeface="微軟正黑體"/>
                  <a:cs typeface="微軟正黑體"/>
                </a:rPr>
                <a:t>4</a:t>
              </a:r>
              <a:endParaRPr lang="zh-TW" altLang="en-US" sz="3600" b="1" dirty="0">
                <a:solidFill>
                  <a:srgbClr val="FFFFFF"/>
                </a:solidFill>
                <a:latin typeface="微軟正黑體"/>
                <a:ea typeface="微軟正黑體"/>
                <a:cs typeface="微軟正黑體"/>
              </a:endParaRPr>
            </a:p>
          </p:txBody>
        </p:sp>
        <p:cxnSp>
          <p:nvCxnSpPr>
            <p:cNvPr id="21" name="直線接點 20"/>
            <p:cNvCxnSpPr/>
            <p:nvPr/>
          </p:nvCxnSpPr>
          <p:spPr>
            <a:xfrm>
              <a:off x="251520" y="2419147"/>
              <a:ext cx="1656184"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2" name="直線接點 21"/>
            <p:cNvCxnSpPr/>
            <p:nvPr/>
          </p:nvCxnSpPr>
          <p:spPr>
            <a:xfrm>
              <a:off x="251520" y="3429000"/>
              <a:ext cx="1656184"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sp>
          <p:nvSpPr>
            <p:cNvPr id="23" name="矩形 22"/>
            <p:cNvSpPr/>
            <p:nvPr/>
          </p:nvSpPr>
          <p:spPr>
            <a:xfrm>
              <a:off x="251520" y="2474893"/>
              <a:ext cx="1620957" cy="954107"/>
            </a:xfrm>
            <a:prstGeom prst="rect">
              <a:avLst/>
            </a:prstGeom>
            <a:noFill/>
          </p:spPr>
          <p:txBody>
            <a:bodyPr wrap="none">
              <a:spAutoFit/>
            </a:bodyPr>
            <a:lstStyle/>
            <a:p>
              <a:pPr eaLnBrk="1" fontAlgn="auto" hangingPunct="1">
                <a:spcBef>
                  <a:spcPts val="0"/>
                </a:spcBef>
                <a:spcAft>
                  <a:spcPts val="0"/>
                </a:spcAft>
                <a:defRPr/>
              </a:pPr>
              <a:r>
                <a:rPr kumimoji="0" lang="zh-TW" altLang="zh-TW" sz="2800" b="1" dirty="0">
                  <a:solidFill>
                    <a:srgbClr val="FFFFFF"/>
                  </a:solidFill>
                  <a:latin typeface="微軟正黑體"/>
                  <a:ea typeface="微軟正黑體"/>
                  <a:cs typeface="微軟正黑體"/>
                </a:rPr>
                <a:t>產學</a:t>
              </a:r>
              <a:r>
                <a:rPr kumimoji="0" lang="zh-TW" altLang="en-US" sz="2800" b="1" dirty="0">
                  <a:solidFill>
                    <a:srgbClr val="FFFFFF"/>
                  </a:solidFill>
                  <a:latin typeface="微軟正黑體"/>
                  <a:ea typeface="微軟正黑體"/>
                  <a:cs typeface="微軟正黑體"/>
                </a:rPr>
                <a:t>合作</a:t>
              </a:r>
              <a:r>
                <a:rPr kumimoji="0" lang="zh-TW" altLang="zh-TW" sz="2800" b="1" dirty="0">
                  <a:solidFill>
                    <a:srgbClr val="FFFFFF"/>
                  </a:solidFill>
                  <a:latin typeface="微軟正黑體"/>
                  <a:ea typeface="微軟正黑體"/>
                  <a:cs typeface="微軟正黑體"/>
                </a:rPr>
                <a:t> </a:t>
              </a:r>
              <a:endParaRPr kumimoji="0" lang="en-US" altLang="zh-TW" sz="2800" b="1" dirty="0">
                <a:solidFill>
                  <a:srgbClr val="FFFFFF"/>
                </a:solidFill>
                <a:latin typeface="微軟正黑體"/>
                <a:ea typeface="微軟正黑體"/>
                <a:cs typeface="微軟正黑體"/>
              </a:endParaRPr>
            </a:p>
            <a:p>
              <a:pPr eaLnBrk="1" fontAlgn="auto" hangingPunct="1">
                <a:spcBef>
                  <a:spcPts val="0"/>
                </a:spcBef>
                <a:spcAft>
                  <a:spcPts val="0"/>
                </a:spcAft>
                <a:defRPr/>
              </a:pPr>
              <a:r>
                <a:rPr kumimoji="0" lang="zh-TW" altLang="zh-TW" sz="2800" b="1" dirty="0">
                  <a:solidFill>
                    <a:srgbClr val="FFFFFF"/>
                  </a:solidFill>
                  <a:latin typeface="微軟正黑體"/>
                  <a:ea typeface="微軟正黑體"/>
                  <a:cs typeface="微軟正黑體"/>
                </a:rPr>
                <a:t>強化就業</a:t>
              </a:r>
              <a:endParaRPr kumimoji="0" lang="en-US" altLang="zh-TW" sz="2800" b="1" dirty="0">
                <a:solidFill>
                  <a:srgbClr val="FFFFFF"/>
                </a:solidFill>
                <a:latin typeface="微軟正黑體"/>
                <a:ea typeface="微軟正黑體"/>
                <a:cs typeface="微軟正黑體"/>
              </a:endParaRPr>
            </a:p>
          </p:txBody>
        </p:sp>
      </p:grpSp>
      <p:sp>
        <p:nvSpPr>
          <p:cNvPr id="31" name="文字方塊 30"/>
          <p:cNvSpPr txBox="1"/>
          <p:nvPr/>
        </p:nvSpPr>
        <p:spPr>
          <a:xfrm>
            <a:off x="1284428" y="4948426"/>
            <a:ext cx="7031988" cy="784830"/>
          </a:xfrm>
          <a:prstGeom prst="rect">
            <a:avLst/>
          </a:prstGeom>
        </p:spPr>
        <p:txBody>
          <a:bodyPr wrap="square">
            <a:spAutoFit/>
          </a:bodyPr>
          <a:lstStyle/>
          <a:p>
            <a:pPr eaLnBrk="1" fontAlgn="auto" hangingPunct="1">
              <a:lnSpc>
                <a:spcPts val="2100"/>
              </a:lnSpc>
              <a:spcBef>
                <a:spcPts val="0"/>
              </a:spcBef>
              <a:spcAft>
                <a:spcPts val="0"/>
              </a:spcAft>
              <a:defRPr/>
            </a:pPr>
            <a:r>
              <a:rPr kumimoji="0" lang="zh-TW" altLang="en-US" sz="2000" dirty="0" smtClean="0">
                <a:latin typeface="微軟正黑體" pitchFamily="34" charset="-120"/>
                <a:ea typeface="微軟正黑體" pitchFamily="34" charset="-120"/>
              </a:rPr>
              <a:t>技高</a:t>
            </a:r>
            <a:r>
              <a:rPr kumimoji="0" lang="zh-TW" altLang="zh-TW" sz="2000" dirty="0" smtClean="0">
                <a:latin typeface="微軟正黑體" pitchFamily="34" charset="-120"/>
                <a:ea typeface="微軟正黑體" pitchFamily="34" charset="-120"/>
              </a:rPr>
              <a:t>實用</a:t>
            </a:r>
            <a:r>
              <a:rPr kumimoji="0" lang="zh-TW" altLang="zh-TW" sz="2000" dirty="0">
                <a:latin typeface="微軟正黑體" pitchFamily="34" charset="-120"/>
                <a:ea typeface="微軟正黑體" pitchFamily="34" charset="-120"/>
              </a:rPr>
              <a:t>技能學程</a:t>
            </a:r>
            <a:r>
              <a:rPr kumimoji="0" lang="zh-TW" altLang="zh-TW" sz="2000" dirty="0" smtClean="0">
                <a:latin typeface="微軟正黑體" pitchFamily="34" charset="-120"/>
                <a:ea typeface="微軟正黑體" pitchFamily="34" charset="-120"/>
              </a:rPr>
              <a:t>、</a:t>
            </a:r>
            <a:r>
              <a:rPr lang="zh-TW" altLang="en-US" sz="2000" dirty="0" smtClean="0">
                <a:latin typeface="微軟正黑體" panose="020B0604030504040204" pitchFamily="34" charset="-120"/>
                <a:ea typeface="微軟正黑體" panose="020B0604030504040204" pitchFamily="34" charset="-120"/>
              </a:rPr>
              <a:t>技高</a:t>
            </a:r>
            <a:r>
              <a:rPr lang="zh-TW" altLang="zh-TW" sz="2000" dirty="0" smtClean="0">
                <a:latin typeface="微軟正黑體" panose="020B0604030504040204" pitchFamily="34" charset="-120"/>
                <a:ea typeface="微軟正黑體" panose="020B0604030504040204" pitchFamily="34" charset="-120"/>
              </a:rPr>
              <a:t>建</a:t>
            </a:r>
            <a:r>
              <a:rPr lang="zh-TW" altLang="zh-TW" sz="2000" dirty="0">
                <a:latin typeface="微軟正黑體" panose="020B0604030504040204" pitchFamily="34" charset="-120"/>
                <a:ea typeface="微軟正黑體" panose="020B0604030504040204" pitchFamily="34" charset="-120"/>
              </a:rPr>
              <a:t>教合作</a:t>
            </a:r>
            <a:r>
              <a:rPr lang="zh-TW" altLang="zh-TW" sz="2000" dirty="0" smtClean="0">
                <a:latin typeface="微軟正黑體" panose="020B0604030504040204" pitchFamily="34" charset="-120"/>
                <a:ea typeface="微軟正黑體" panose="020B0604030504040204" pitchFamily="34" charset="-120"/>
              </a:rPr>
              <a:t>、</a:t>
            </a:r>
            <a:r>
              <a:rPr lang="zh-TW" altLang="zh-TW" sz="2000" dirty="0">
                <a:latin typeface="微軟正黑體" panose="020B0604030504040204" pitchFamily="34" charset="-120"/>
                <a:ea typeface="微軟正黑體" panose="020B0604030504040204" pitchFamily="34" charset="-120"/>
              </a:rPr>
              <a:t>產業特殊需求類科班、</a:t>
            </a:r>
            <a:endParaRPr lang="zh-TW" altLang="en-US" sz="2000" dirty="0">
              <a:latin typeface="微軟正黑體" panose="020B0604030504040204" pitchFamily="34" charset="-120"/>
              <a:ea typeface="微軟正黑體" panose="020B0604030504040204" pitchFamily="34" charset="-120"/>
            </a:endParaRPr>
          </a:p>
          <a:p>
            <a:pPr eaLnBrk="1" fontAlgn="auto" hangingPunct="1">
              <a:lnSpc>
                <a:spcPts val="1200"/>
              </a:lnSpc>
              <a:spcBef>
                <a:spcPts val="0"/>
              </a:spcBef>
              <a:spcAft>
                <a:spcPts val="0"/>
              </a:spcAft>
              <a:defRPr/>
            </a:pPr>
            <a:endParaRPr lang="en-US" altLang="zh-TW" sz="2000" dirty="0" smtClean="0">
              <a:latin typeface="微軟正黑體" panose="020B0604030504040204" pitchFamily="34" charset="-120"/>
              <a:ea typeface="微軟正黑體" panose="020B0604030504040204" pitchFamily="34" charset="-120"/>
            </a:endParaRPr>
          </a:p>
          <a:p>
            <a:pPr eaLnBrk="1" fontAlgn="auto" hangingPunct="1">
              <a:lnSpc>
                <a:spcPts val="2100"/>
              </a:lnSpc>
              <a:spcBef>
                <a:spcPts val="0"/>
              </a:spcBef>
              <a:spcAft>
                <a:spcPts val="0"/>
              </a:spcAft>
              <a:defRPr/>
            </a:pPr>
            <a:r>
              <a:rPr lang="zh-TW" altLang="zh-TW" sz="2000" dirty="0" smtClean="0">
                <a:latin typeface="微軟正黑體" panose="020B0604030504040204" pitchFamily="34" charset="-120"/>
                <a:ea typeface="微軟正黑體" panose="020B0604030504040204" pitchFamily="34" charset="-120"/>
              </a:rPr>
              <a:t>產</a:t>
            </a:r>
            <a:r>
              <a:rPr lang="zh-TW" altLang="zh-TW" sz="2000" dirty="0">
                <a:latin typeface="微軟正黑體" panose="020B0604030504040204" pitchFamily="34" charset="-120"/>
                <a:ea typeface="微軟正黑體" panose="020B0604030504040204" pitchFamily="34" charset="-120"/>
              </a:rPr>
              <a:t>學攜手合作專</a:t>
            </a:r>
            <a:r>
              <a:rPr lang="zh-TW" altLang="zh-TW" sz="2000" dirty="0" smtClean="0">
                <a:latin typeface="微軟正黑體" panose="020B0604030504040204" pitchFamily="34" charset="-120"/>
                <a:ea typeface="微軟正黑體" panose="020B0604030504040204" pitchFamily="34" charset="-120"/>
              </a:rPr>
              <a:t>班</a:t>
            </a:r>
            <a:endParaRPr lang="zh-TW" altLang="en-US" sz="2000" dirty="0">
              <a:latin typeface="微軟正黑體" panose="020B0604030504040204" pitchFamily="34" charset="-120"/>
              <a:ea typeface="微軟正黑體" panose="020B0604030504040204" pitchFamily="34" charset="-120"/>
            </a:endParaRPr>
          </a:p>
        </p:txBody>
      </p:sp>
      <p:grpSp>
        <p:nvGrpSpPr>
          <p:cNvPr id="36" name="群組 35"/>
          <p:cNvGrpSpPr>
            <a:grpSpLocks/>
          </p:cNvGrpSpPr>
          <p:nvPr/>
        </p:nvGrpSpPr>
        <p:grpSpPr bwMode="auto">
          <a:xfrm>
            <a:off x="877545" y="4509120"/>
            <a:ext cx="382087" cy="400111"/>
            <a:chOff x="-837892" y="2058461"/>
            <a:chExt cx="381744" cy="400170"/>
          </a:xfrm>
        </p:grpSpPr>
        <p:sp>
          <p:nvSpPr>
            <p:cNvPr id="37" name="橢圓 36"/>
            <p:cNvSpPr/>
            <p:nvPr/>
          </p:nvSpPr>
          <p:spPr>
            <a:xfrm>
              <a:off x="-784467" y="2075126"/>
              <a:ext cx="328319" cy="328662"/>
            </a:xfrm>
            <a:prstGeom prst="ellipse">
              <a:avLst/>
            </a:prstGeom>
            <a:solidFill>
              <a:schemeClr val="tx2">
                <a:lumMod val="60000"/>
                <a:lumOff val="40000"/>
              </a:schemeClr>
            </a:solidFill>
          </p:spPr>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38" name="矩形 17"/>
            <p:cNvSpPr>
              <a:spLocks noChangeArrowheads="1"/>
            </p:cNvSpPr>
            <p:nvPr/>
          </p:nvSpPr>
          <p:spPr bwMode="auto">
            <a:xfrm>
              <a:off x="-792511" y="2058461"/>
              <a:ext cx="314228" cy="40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kumimoji="0" lang="en-US" altLang="zh-TW" sz="2000" dirty="0" smtClean="0">
                  <a:solidFill>
                    <a:schemeClr val="bg1"/>
                  </a:solidFill>
                  <a:ea typeface="新細明體" charset="-120"/>
                </a:rPr>
                <a:t>3</a:t>
              </a:r>
              <a:endParaRPr kumimoji="0" lang="zh-TW" altLang="en-US" sz="2000" dirty="0">
                <a:solidFill>
                  <a:schemeClr val="bg1"/>
                </a:solidFill>
                <a:ea typeface="新細明體" charset="-120"/>
              </a:endParaRPr>
            </a:p>
          </p:txBody>
        </p:sp>
        <p:sp>
          <p:nvSpPr>
            <p:cNvPr id="39" name="橢圓 18"/>
            <p:cNvSpPr>
              <a:spLocks noChangeArrowheads="1"/>
            </p:cNvSpPr>
            <p:nvPr/>
          </p:nvSpPr>
          <p:spPr bwMode="auto">
            <a:xfrm>
              <a:off x="-837892" y="2123564"/>
              <a:ext cx="306616" cy="30661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endParaRPr lang="zh-TW" altLang="en-US" sz="2400">
                <a:latin typeface="Adobe 繁黑體 Std B" pitchFamily="34" charset="-120"/>
                <a:ea typeface="Adobe 繁黑體 Std B" pitchFamily="34" charset="-120"/>
              </a:endParaRPr>
            </a:p>
          </p:txBody>
        </p:sp>
      </p:gr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 fill="hold"/>
                                        <p:tgtEl>
                                          <p:spTgt spid="18"/>
                                        </p:tgtEl>
                                        <p:attrNameLst>
                                          <p:attrName>ppt_w</p:attrName>
                                        </p:attrNameLst>
                                      </p:cBhvr>
                                      <p:tavLst>
                                        <p:tav tm="0">
                                          <p:val>
                                            <p:fltVal val="0"/>
                                          </p:val>
                                        </p:tav>
                                        <p:tav tm="100000">
                                          <p:val>
                                            <p:strVal val="#ppt_w"/>
                                          </p:val>
                                        </p:tav>
                                      </p:tavLst>
                                    </p:anim>
                                    <p:anim calcmode="lin" valueType="num">
                                      <p:cBhvr>
                                        <p:cTn id="8" dur="10" fill="hold"/>
                                        <p:tgtEl>
                                          <p:spTgt spid="18"/>
                                        </p:tgtEl>
                                        <p:attrNameLst>
                                          <p:attrName>ppt_h</p:attrName>
                                        </p:attrNameLst>
                                      </p:cBhvr>
                                      <p:tavLst>
                                        <p:tav tm="0">
                                          <p:val>
                                            <p:fltVal val="0"/>
                                          </p:val>
                                        </p:tav>
                                        <p:tav tm="100000">
                                          <p:val>
                                            <p:strVal val="#ppt_h"/>
                                          </p:val>
                                        </p:tav>
                                      </p:tavLst>
                                    </p:anim>
                                  </p:childTnLst>
                                </p:cTn>
                              </p:par>
                            </p:childTnLst>
                          </p:cTn>
                        </p:par>
                        <p:par>
                          <p:cTn id="9" fill="hold">
                            <p:stCondLst>
                              <p:cond delay="10"/>
                            </p:stCondLst>
                            <p:childTnLst>
                              <p:par>
                                <p:cTn id="10" presetID="53" presetClass="entr" presetSubtype="16"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10" presetClass="entr" presetSubtype="0" fill="hold" nodeType="withEffect">
                                  <p:stCondLst>
                                    <p:cond delay="39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1900"/>
                                        <p:tgtEl>
                                          <p:spTgt spid="16">
                                            <p:txEl>
                                              <p:pRg st="0" end="0"/>
                                            </p:txEl>
                                          </p:spTgt>
                                        </p:tgtEl>
                                      </p:cBhvr>
                                    </p:animEffect>
                                  </p:childTnLst>
                                </p:cTn>
                              </p:par>
                              <p:par>
                                <p:cTn id="18" presetID="53" presetClass="entr" presetSubtype="16" fill="hold" nodeType="withEffect">
                                  <p:stCondLst>
                                    <p:cond delay="2690"/>
                                  </p:stCondLst>
                                  <p:childTnLst>
                                    <p:set>
                                      <p:cBhvr>
                                        <p:cTn id="19" dur="1" fill="hold">
                                          <p:stCondLst>
                                            <p:cond delay="0"/>
                                          </p:stCondLst>
                                        </p:cTn>
                                        <p:tgtEl>
                                          <p:spTgt spid="15"/>
                                        </p:tgtEl>
                                        <p:attrNameLst>
                                          <p:attrName>style.visibility</p:attrName>
                                        </p:attrNameLst>
                                      </p:cBhvr>
                                      <p:to>
                                        <p:strVal val="visible"/>
                                      </p:to>
                                    </p:set>
                                    <p:anim calcmode="lin" valueType="num">
                                      <p:cBhvr>
                                        <p:cTn id="20" dur="600" fill="hold"/>
                                        <p:tgtEl>
                                          <p:spTgt spid="15"/>
                                        </p:tgtEl>
                                        <p:attrNameLst>
                                          <p:attrName>ppt_w</p:attrName>
                                        </p:attrNameLst>
                                      </p:cBhvr>
                                      <p:tavLst>
                                        <p:tav tm="0">
                                          <p:val>
                                            <p:fltVal val="0"/>
                                          </p:val>
                                        </p:tav>
                                        <p:tav tm="100000">
                                          <p:val>
                                            <p:strVal val="#ppt_w"/>
                                          </p:val>
                                        </p:tav>
                                      </p:tavLst>
                                    </p:anim>
                                    <p:anim calcmode="lin" valueType="num">
                                      <p:cBhvr>
                                        <p:cTn id="21" dur="600" fill="hold"/>
                                        <p:tgtEl>
                                          <p:spTgt spid="15"/>
                                        </p:tgtEl>
                                        <p:attrNameLst>
                                          <p:attrName>ppt_h</p:attrName>
                                        </p:attrNameLst>
                                      </p:cBhvr>
                                      <p:tavLst>
                                        <p:tav tm="0">
                                          <p:val>
                                            <p:fltVal val="0"/>
                                          </p:val>
                                        </p:tav>
                                        <p:tav tm="100000">
                                          <p:val>
                                            <p:strVal val="#ppt_h"/>
                                          </p:val>
                                        </p:tav>
                                      </p:tavLst>
                                    </p:anim>
                                    <p:animEffect transition="in" filter="fade">
                                      <p:cBhvr>
                                        <p:cTn id="22" dur="600"/>
                                        <p:tgtEl>
                                          <p:spTgt spid="15"/>
                                        </p:tgtEl>
                                      </p:cBhvr>
                                    </p:animEffect>
                                  </p:childTnLst>
                                </p:cTn>
                              </p:par>
                              <p:par>
                                <p:cTn id="23" presetID="10" presetClass="entr" presetSubtype="0" fill="hold" nodeType="withEffect">
                                  <p:stCondLst>
                                    <p:cond delay="329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fade">
                                      <p:cBhvr>
                                        <p:cTn id="25" dur="2100"/>
                                        <p:tgtEl>
                                          <p:spTgt spid="16">
                                            <p:txEl>
                                              <p:pRg st="1" end="1"/>
                                            </p:txEl>
                                          </p:spTgt>
                                        </p:tgtEl>
                                      </p:cBhvr>
                                    </p:animEffect>
                                  </p:childTnLst>
                                </p:cTn>
                              </p:par>
                            </p:childTnLst>
                          </p:cTn>
                        </p:par>
                        <p:par>
                          <p:cTn id="26" fill="hold">
                            <p:stCondLst>
                              <p:cond delay="5400"/>
                            </p:stCondLst>
                            <p:childTnLst>
                              <p:par>
                                <p:cTn id="27" presetID="10" presetClass="entr" presetSubtype="0" fill="hold" nodeType="afterEffect">
                                  <p:stCondLst>
                                    <p:cond delay="50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fade">
                                      <p:cBhvr>
                                        <p:cTn id="29" dur="2100"/>
                                        <p:tgtEl>
                                          <p:spTgt spid="16">
                                            <p:txEl>
                                              <p:pRg st="2" end="2"/>
                                            </p:txEl>
                                          </p:spTgt>
                                        </p:tgtEl>
                                      </p:cBhvr>
                                    </p:animEffect>
                                  </p:childTnLst>
                                </p:cTn>
                              </p:par>
                              <p:par>
                                <p:cTn id="30" presetID="22" presetClass="entr" presetSubtype="8" fill="hold" grpId="0" nodeType="withEffect">
                                  <p:stCondLst>
                                    <p:cond delay="199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par>
                                <p:cTn id="33" presetID="53" presetClass="entr" presetSubtype="16"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400" fill="hold"/>
                                        <p:tgtEl>
                                          <p:spTgt spid="36"/>
                                        </p:tgtEl>
                                        <p:attrNameLst>
                                          <p:attrName>ppt_w</p:attrName>
                                        </p:attrNameLst>
                                      </p:cBhvr>
                                      <p:tavLst>
                                        <p:tav tm="0">
                                          <p:val>
                                            <p:fltVal val="0"/>
                                          </p:val>
                                        </p:tav>
                                        <p:tav tm="100000">
                                          <p:val>
                                            <p:strVal val="#ppt_w"/>
                                          </p:val>
                                        </p:tav>
                                      </p:tavLst>
                                    </p:anim>
                                    <p:anim calcmode="lin" valueType="num">
                                      <p:cBhvr>
                                        <p:cTn id="36" dur="400" fill="hold"/>
                                        <p:tgtEl>
                                          <p:spTgt spid="36"/>
                                        </p:tgtEl>
                                        <p:attrNameLst>
                                          <p:attrName>ppt_h</p:attrName>
                                        </p:attrNameLst>
                                      </p:cBhvr>
                                      <p:tavLst>
                                        <p:tav tm="0">
                                          <p:val>
                                            <p:fltVal val="0"/>
                                          </p:val>
                                        </p:tav>
                                        <p:tav tm="100000">
                                          <p:val>
                                            <p:strVal val="#ppt_h"/>
                                          </p:val>
                                        </p:tav>
                                      </p:tavLst>
                                    </p:anim>
                                    <p:animEffect transition="in" filter="fade">
                                      <p:cBhvr>
                                        <p:cTn id="37" dur="400"/>
                                        <p:tgtEl>
                                          <p:spTgt spid="36"/>
                                        </p:tgtEl>
                                      </p:cBhvr>
                                    </p:animEffect>
                                  </p:childTnLst>
                                </p:cTn>
                              </p:par>
                              <p:par>
                                <p:cTn id="38" presetID="0" presetClass="path" presetSubtype="0" accel="50000" decel="50000" fill="hold" nodeType="withEffect">
                                  <p:stCondLst>
                                    <p:cond delay="2690"/>
                                  </p:stCondLst>
                                  <p:childTnLst>
                                    <p:animMotion origin="layout" path="M 2.77778E-6 7.40741E-7 L -0.43542 -0.17083 " pathEditMode="relative" rAng="0" ptsTypes="AA">
                                      <p:cBhvr>
                                        <p:cTn id="39" dur="2000" fill="hold"/>
                                        <p:tgtEl>
                                          <p:spTgt spid="9"/>
                                        </p:tgtEl>
                                        <p:attrNameLst>
                                          <p:attrName>ppt_x</p:attrName>
                                          <p:attrName>ppt_y</p:attrName>
                                        </p:attrNameLst>
                                      </p:cBhvr>
                                      <p:rCtr x="-21771" y="-8542"/>
                                    </p:animMotion>
                                  </p:childTnLst>
                                </p:cTn>
                              </p:par>
                              <p:par>
                                <p:cTn id="40" presetID="2" presetClass="entr" presetSubtype="2" fill="hold" nodeType="withEffect">
                                  <p:stCondLst>
                                    <p:cond delay="2690"/>
                                  </p:stCondLst>
                                  <p:childTnLst>
                                    <p:set>
                                      <p:cBhvr>
                                        <p:cTn id="41" dur="1" fill="hold">
                                          <p:stCondLst>
                                            <p:cond delay="0"/>
                                          </p:stCondLst>
                                        </p:cTn>
                                        <p:tgtEl>
                                          <p:spTgt spid="10243"/>
                                        </p:tgtEl>
                                        <p:attrNameLst>
                                          <p:attrName>style.visibility</p:attrName>
                                        </p:attrNameLst>
                                      </p:cBhvr>
                                      <p:to>
                                        <p:strVal val="visible"/>
                                      </p:to>
                                    </p:set>
                                    <p:anim calcmode="lin" valueType="num">
                                      <p:cBhvr additive="base">
                                        <p:cTn id="42" dur="1700" fill="hold"/>
                                        <p:tgtEl>
                                          <p:spTgt spid="10243"/>
                                        </p:tgtEl>
                                        <p:attrNameLst>
                                          <p:attrName>ppt_x</p:attrName>
                                        </p:attrNameLst>
                                      </p:cBhvr>
                                      <p:tavLst>
                                        <p:tav tm="0">
                                          <p:val>
                                            <p:strVal val="1+#ppt_w/2"/>
                                          </p:val>
                                        </p:tav>
                                        <p:tav tm="100000">
                                          <p:val>
                                            <p:strVal val="#ppt_x"/>
                                          </p:val>
                                        </p:tav>
                                      </p:tavLst>
                                    </p:anim>
                                    <p:anim calcmode="lin" valueType="num">
                                      <p:cBhvr additive="base">
                                        <p:cTn id="43" dur="1700" fill="hold"/>
                                        <p:tgtEl>
                                          <p:spTgt spid="102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線接點 25"/>
          <p:cNvCxnSpPr/>
          <p:nvPr/>
        </p:nvCxnSpPr>
        <p:spPr>
          <a:xfrm flipV="1">
            <a:off x="1403350" y="3911600"/>
            <a:ext cx="0" cy="2397125"/>
          </a:xfrm>
          <a:prstGeom prst="line">
            <a:avLst/>
          </a:prstGeom>
          <a:ln>
            <a:solidFill>
              <a:srgbClr val="A8CF43"/>
            </a:solidFill>
          </a:ln>
        </p:spPr>
        <p:style>
          <a:lnRef idx="3">
            <a:schemeClr val="accent2"/>
          </a:lnRef>
          <a:fillRef idx="0">
            <a:schemeClr val="accent2"/>
          </a:fillRef>
          <a:effectRef idx="2">
            <a:schemeClr val="accent2"/>
          </a:effectRef>
          <a:fontRef idx="minor">
            <a:schemeClr val="tx1"/>
          </a:fontRef>
        </p:style>
      </p:cxnSp>
      <p:grpSp>
        <p:nvGrpSpPr>
          <p:cNvPr id="4" name="群組 3"/>
          <p:cNvGrpSpPr/>
          <p:nvPr/>
        </p:nvGrpSpPr>
        <p:grpSpPr>
          <a:xfrm rot="20837397">
            <a:off x="467544" y="476672"/>
            <a:ext cx="2211088" cy="2211088"/>
            <a:chOff x="-36512" y="1721968"/>
            <a:chExt cx="2211088" cy="2211088"/>
          </a:xfrm>
          <a:solidFill>
            <a:srgbClr val="FF0070"/>
          </a:solidFill>
        </p:grpSpPr>
        <p:sp>
          <p:nvSpPr>
            <p:cNvPr id="5" name="橢圓 4"/>
            <p:cNvSpPr/>
            <p:nvPr/>
          </p:nvSpPr>
          <p:spPr>
            <a:xfrm>
              <a:off x="-36512" y="1721968"/>
              <a:ext cx="2211088" cy="2211088"/>
            </a:xfrm>
            <a:prstGeom prst="ellipse">
              <a:avLst/>
            </a:prstGeom>
            <a:grpFill/>
          </p:spPr>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6" name="文字方塊 5"/>
            <p:cNvSpPr txBox="1"/>
            <p:nvPr/>
          </p:nvSpPr>
          <p:spPr>
            <a:xfrm>
              <a:off x="582935" y="1772816"/>
              <a:ext cx="1075234" cy="646331"/>
            </a:xfrm>
            <a:prstGeom prst="rect">
              <a:avLst/>
            </a:prstGeom>
            <a:noFill/>
          </p:spPr>
          <p:txBody>
            <a:bodyPr wrap="none">
              <a:spAutoFit/>
            </a:bodyPr>
            <a:lstStyle/>
            <a:p>
              <a:pPr eaLnBrk="1" fontAlgn="auto" hangingPunct="1">
                <a:spcBef>
                  <a:spcPts val="0"/>
                </a:spcBef>
                <a:spcAft>
                  <a:spcPts val="0"/>
                </a:spcAft>
                <a:defRPr/>
              </a:pPr>
              <a:r>
                <a:rPr lang="zh-TW" altLang="en-US" sz="2400" b="1" dirty="0">
                  <a:solidFill>
                    <a:srgbClr val="FFFFFF"/>
                  </a:solidFill>
                  <a:latin typeface="微軟正黑體"/>
                  <a:ea typeface="微軟正黑體"/>
                  <a:cs typeface="微軟正黑體"/>
                </a:rPr>
                <a:t>特色</a:t>
              </a:r>
              <a:r>
                <a:rPr lang="en-US" altLang="zh-TW" sz="3600" b="1" dirty="0">
                  <a:solidFill>
                    <a:srgbClr val="FFFFFF"/>
                  </a:solidFill>
                  <a:latin typeface="微軟正黑體"/>
                  <a:ea typeface="微軟正黑體"/>
                  <a:cs typeface="微軟正黑體"/>
                </a:rPr>
                <a:t>5</a:t>
              </a:r>
              <a:endParaRPr lang="zh-TW" altLang="en-US" sz="3600" b="1" dirty="0">
                <a:solidFill>
                  <a:srgbClr val="FFFFFF"/>
                </a:solidFill>
                <a:latin typeface="微軟正黑體"/>
                <a:ea typeface="微軟正黑體"/>
                <a:cs typeface="微軟正黑體"/>
              </a:endParaRPr>
            </a:p>
          </p:txBody>
        </p:sp>
        <p:cxnSp>
          <p:nvCxnSpPr>
            <p:cNvPr id="7" name="直線接點 6"/>
            <p:cNvCxnSpPr/>
            <p:nvPr/>
          </p:nvCxnSpPr>
          <p:spPr>
            <a:xfrm>
              <a:off x="251520" y="2419147"/>
              <a:ext cx="1656184"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8" name="直線接點 7"/>
            <p:cNvCxnSpPr/>
            <p:nvPr/>
          </p:nvCxnSpPr>
          <p:spPr>
            <a:xfrm>
              <a:off x="251520" y="3429000"/>
              <a:ext cx="1656184"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sp>
          <p:nvSpPr>
            <p:cNvPr id="9" name="矩形 8"/>
            <p:cNvSpPr/>
            <p:nvPr/>
          </p:nvSpPr>
          <p:spPr>
            <a:xfrm>
              <a:off x="251520" y="2474893"/>
              <a:ext cx="1620957" cy="954107"/>
            </a:xfrm>
            <a:prstGeom prst="rect">
              <a:avLst/>
            </a:prstGeom>
            <a:noFill/>
          </p:spPr>
          <p:txBody>
            <a:bodyPr wrap="none">
              <a:spAutoFit/>
            </a:bodyPr>
            <a:lstStyle/>
            <a:p>
              <a:pPr eaLnBrk="1" fontAlgn="auto" hangingPunct="1">
                <a:spcBef>
                  <a:spcPts val="0"/>
                </a:spcBef>
                <a:spcAft>
                  <a:spcPts val="0"/>
                </a:spcAft>
                <a:defRPr/>
              </a:pPr>
              <a:r>
                <a:rPr kumimoji="0" lang="zh-TW" altLang="en-US" sz="2800" b="1" dirty="0">
                  <a:solidFill>
                    <a:srgbClr val="FFFFFF"/>
                  </a:solidFill>
                  <a:latin typeface="微軟正黑體"/>
                  <a:ea typeface="微軟正黑體"/>
                  <a:cs typeface="微軟正黑體"/>
                </a:rPr>
                <a:t>專業證照 </a:t>
              </a:r>
              <a:endParaRPr kumimoji="0" lang="en-US" altLang="zh-TW" sz="2800" b="1" dirty="0">
                <a:solidFill>
                  <a:srgbClr val="FFFFFF"/>
                </a:solidFill>
                <a:latin typeface="微軟正黑體"/>
                <a:ea typeface="微軟正黑體"/>
                <a:cs typeface="微軟正黑體"/>
              </a:endParaRPr>
            </a:p>
            <a:p>
              <a:pPr eaLnBrk="1" fontAlgn="auto" hangingPunct="1">
                <a:spcBef>
                  <a:spcPts val="0"/>
                </a:spcBef>
                <a:spcAft>
                  <a:spcPts val="0"/>
                </a:spcAft>
                <a:defRPr/>
              </a:pPr>
              <a:r>
                <a:rPr kumimoji="0" lang="zh-TW" altLang="en-US" sz="2800" b="1" dirty="0">
                  <a:solidFill>
                    <a:srgbClr val="FFFFFF"/>
                  </a:solidFill>
                  <a:latin typeface="微軟正黑體"/>
                  <a:ea typeface="微軟正黑體"/>
                  <a:cs typeface="微軟正黑體"/>
                </a:rPr>
                <a:t>未來加分</a:t>
              </a:r>
              <a:endParaRPr kumimoji="0" lang="en-US" altLang="zh-TW" sz="2800" b="1" dirty="0">
                <a:solidFill>
                  <a:srgbClr val="FFFFFF"/>
                </a:solidFill>
                <a:latin typeface="微軟正黑體"/>
                <a:ea typeface="微軟正黑體"/>
                <a:cs typeface="微軟正黑體"/>
              </a:endParaRPr>
            </a:p>
          </p:txBody>
        </p:sp>
      </p:grpSp>
      <p:pic>
        <p:nvPicPr>
          <p:cNvPr id="12" name="圖片 11" descr="p54-全國網頁設計比賽頒獎.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762000"/>
            <a:ext cx="2286000"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圖片 13" descr="p54-練習抽血實作.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1039813"/>
            <a:ext cx="2447925"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圖片 14" descr="PLC儀器操作課程.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71750" y="2197100"/>
            <a:ext cx="25654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2" descr="p54-砌磚.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44988" y="2324100"/>
            <a:ext cx="2903537"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圖片 15" descr="P54-攝影機操作.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21350" y="2211388"/>
            <a:ext cx="30480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字方塊 19"/>
          <p:cNvSpPr txBox="1">
            <a:spLocks noChangeArrowheads="1"/>
          </p:cNvSpPr>
          <p:nvPr/>
        </p:nvSpPr>
        <p:spPr bwMode="auto">
          <a:xfrm>
            <a:off x="1619250" y="4197350"/>
            <a:ext cx="3006725"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lnSpc>
                <a:spcPts val="2900"/>
              </a:lnSpc>
              <a:spcBef>
                <a:spcPct val="0"/>
              </a:spcBef>
              <a:buFontTx/>
              <a:buNone/>
            </a:pPr>
            <a:r>
              <a:rPr lang="zh-TW" altLang="en-US" sz="2000" b="1">
                <a:solidFill>
                  <a:srgbClr val="3862AE"/>
                </a:solidFill>
                <a:latin typeface="微軟正黑體" pitchFamily="34" charset="-120"/>
                <a:ea typeface="微軟正黑體" pitchFamily="34" charset="-120"/>
              </a:rPr>
              <a:t>除了實習課程設計</a:t>
            </a:r>
          </a:p>
          <a:p>
            <a:pPr eaLnBrk="1" hangingPunct="1">
              <a:lnSpc>
                <a:spcPts val="2900"/>
              </a:lnSpc>
              <a:spcBef>
                <a:spcPct val="0"/>
              </a:spcBef>
              <a:buFontTx/>
              <a:buNone/>
            </a:pPr>
            <a:r>
              <a:rPr lang="zh-TW" altLang="en-US" sz="2000" b="1">
                <a:solidFill>
                  <a:srgbClr val="3862AE"/>
                </a:solidFill>
                <a:latin typeface="微軟正黑體" pitchFamily="34" charset="-120"/>
                <a:ea typeface="微軟正黑體" pitchFamily="34" charset="-120"/>
              </a:rPr>
              <a:t>輔導專業證照的取得</a:t>
            </a:r>
          </a:p>
          <a:p>
            <a:pPr eaLnBrk="1" hangingPunct="1">
              <a:lnSpc>
                <a:spcPts val="2900"/>
              </a:lnSpc>
              <a:spcBef>
                <a:spcPct val="0"/>
              </a:spcBef>
              <a:buFontTx/>
              <a:buNone/>
            </a:pPr>
            <a:r>
              <a:rPr lang="zh-TW" altLang="en-US" sz="2000" b="1">
                <a:solidFill>
                  <a:srgbClr val="3862AE"/>
                </a:solidFill>
                <a:latin typeface="微軟正黑體" pitchFamily="34" charset="-120"/>
                <a:ea typeface="微軟正黑體" pitchFamily="34" charset="-120"/>
              </a:rPr>
              <a:t>亦是技職教育的特色之一</a:t>
            </a:r>
            <a:endParaRPr lang="en-US" altLang="zh-TW" sz="2000" b="1">
              <a:solidFill>
                <a:srgbClr val="3862AE"/>
              </a:solidFill>
              <a:latin typeface="微軟正黑體" pitchFamily="34" charset="-120"/>
              <a:ea typeface="微軟正黑體" pitchFamily="34" charset="-120"/>
            </a:endParaRPr>
          </a:p>
        </p:txBody>
      </p:sp>
      <p:sp>
        <p:nvSpPr>
          <p:cNvPr id="21" name="矩形 20"/>
          <p:cNvSpPr>
            <a:spLocks noChangeArrowheads="1"/>
          </p:cNvSpPr>
          <p:nvPr/>
        </p:nvSpPr>
        <p:spPr bwMode="auto">
          <a:xfrm>
            <a:off x="2700338" y="5459413"/>
            <a:ext cx="53594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lnSpc>
                <a:spcPct val="120000"/>
              </a:lnSpc>
              <a:spcBef>
                <a:spcPct val="0"/>
              </a:spcBef>
              <a:buFontTx/>
              <a:buNone/>
            </a:pPr>
            <a:r>
              <a:rPr kumimoji="0" lang="zh-TW" altLang="en-US" sz="1800" b="1">
                <a:solidFill>
                  <a:srgbClr val="FF0000"/>
                </a:solidFill>
                <a:latin typeface="微軟正黑體" pitchFamily="34" charset="-120"/>
                <a:ea typeface="微軟正黑體" pitchFamily="34" charset="-120"/>
              </a:rPr>
              <a:t>擁有 </a:t>
            </a:r>
            <a:r>
              <a:rPr kumimoji="0" lang="zh-TW" altLang="en-US" sz="2400" b="1">
                <a:solidFill>
                  <a:srgbClr val="FF0000"/>
                </a:solidFill>
                <a:latin typeface="微軟正黑體" pitchFamily="34" charset="-120"/>
                <a:ea typeface="微軟正黑體" pitchFamily="34" charset="-120"/>
              </a:rPr>
              <a:t>證照</a:t>
            </a:r>
            <a:r>
              <a:rPr kumimoji="0" lang="en-US" altLang="zh-TW" sz="1800" b="1">
                <a:solidFill>
                  <a:srgbClr val="FF0000"/>
                </a:solidFill>
                <a:latin typeface="微軟正黑體" pitchFamily="34" charset="-120"/>
                <a:ea typeface="微軟正黑體" pitchFamily="34" charset="-120"/>
              </a:rPr>
              <a:t>   </a:t>
            </a:r>
            <a:r>
              <a:rPr kumimoji="0" lang="zh-TW" altLang="en-US" sz="2400" b="1">
                <a:solidFill>
                  <a:srgbClr val="FF0000"/>
                </a:solidFill>
                <a:latin typeface="微軟正黑體" pitchFamily="34" charset="-120"/>
                <a:ea typeface="微軟正黑體" pitchFamily="34" charset="-120"/>
              </a:rPr>
              <a:t>升學！  就業！  都加分！！</a:t>
            </a:r>
          </a:p>
        </p:txBody>
      </p:sp>
      <p:cxnSp>
        <p:nvCxnSpPr>
          <p:cNvPr id="23" name="肘形接點 22"/>
          <p:cNvCxnSpPr>
            <a:stCxn id="21" idx="3"/>
          </p:cNvCxnSpPr>
          <p:nvPr/>
        </p:nvCxnSpPr>
        <p:spPr>
          <a:xfrm flipH="1">
            <a:off x="511175" y="5727700"/>
            <a:ext cx="7548563" cy="581025"/>
          </a:xfrm>
          <a:prstGeom prst="bentConnector3">
            <a:avLst>
              <a:gd name="adj1" fmla="val -3028"/>
            </a:avLst>
          </a:prstGeom>
          <a:ln>
            <a:solidFill>
              <a:srgbClr val="A8CF43"/>
            </a:solidFill>
          </a:ln>
        </p:spPr>
        <p:style>
          <a:lnRef idx="3">
            <a:schemeClr val="accent2"/>
          </a:lnRef>
          <a:fillRef idx="0">
            <a:schemeClr val="accent2"/>
          </a:fillRef>
          <a:effectRef idx="2">
            <a:schemeClr val="accent2"/>
          </a:effectRef>
          <a:fontRef idx="minor">
            <a:schemeClr val="tx1"/>
          </a:fontRef>
        </p:style>
      </p:cxnSp>
      <p:pic>
        <p:nvPicPr>
          <p:cNvPr id="17" name="圖片 16"/>
          <p:cNvPicPr>
            <a:picLocks noChangeAspect="1"/>
          </p:cNvPicPr>
          <p:nvPr/>
        </p:nvPicPr>
        <p:blipFill>
          <a:blip r:embed="rId7"/>
          <a:stretch>
            <a:fillRect/>
          </a:stretch>
        </p:blipFill>
        <p:spPr>
          <a:xfrm rot="20457827">
            <a:off x="684213" y="2727325"/>
            <a:ext cx="1790700" cy="1365250"/>
          </a:xfrm>
          <a:prstGeom prst="rect">
            <a:avLst/>
          </a:prstGeom>
          <a:effectLst>
            <a:outerShdw blurRad="63500" sx="102000" sy="102000" algn="ctr" rotWithShape="0">
              <a:prstClr val="black">
                <a:alpha val="40000"/>
              </a:prstClr>
            </a:outerShdw>
          </a:effectLst>
        </p:spPr>
      </p:pic>
      <p:sp>
        <p:nvSpPr>
          <p:cNvPr id="53261" name="投影片編號版面配置區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21407C99-ED39-4C76-9FA7-2B9FC5510CA4}" type="slidenum">
              <a:rPr lang="zh-CN" altLang="en-US" sz="1600">
                <a:solidFill>
                  <a:schemeClr val="bg1"/>
                </a:solidFill>
                <a:latin typeface="微軟正黑體" pitchFamily="34" charset="-120"/>
                <a:ea typeface="微軟正黑體" pitchFamily="34" charset="-120"/>
              </a:rPr>
              <a:pPr>
                <a:spcBef>
                  <a:spcPct val="0"/>
                </a:spcBef>
                <a:buFontTx/>
                <a:buNone/>
              </a:pPr>
              <a:t>32</a:t>
            </a:fld>
            <a:endParaRPr lang="zh-CN" altLang="en-US" sz="1600">
              <a:solidFill>
                <a:schemeClr val="bg1"/>
              </a:solidFill>
              <a:latin typeface="微軟正黑體" pitchFamily="34" charset="-120"/>
              <a:ea typeface="微軟正黑體" pitchFamily="34" charset="-120"/>
            </a:endParaRPr>
          </a:p>
        </p:txBody>
      </p:sp>
    </p:spTree>
  </p:cSld>
  <p:clrMapOvr>
    <a:masterClrMapping/>
  </p:clrMapOvr>
  <p:transition advClick="0" advTm="0">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par>
                                <p:cTn id="9" presetID="2" presetClass="entr" presetSubtype="8" fill="hold" nodeType="withEffect">
                                  <p:stCondLst>
                                    <p:cond delay="63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2" presetClass="entr" presetSubtype="1" fill="hold" nodeType="withEffect">
                                  <p:stCondLst>
                                    <p:cond delay="180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par>
                                <p:cTn id="16" presetID="22" presetClass="entr" presetSubtype="8" fill="hold" nodeType="withEffect">
                                  <p:stCondLst>
                                    <p:cond delay="220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par>
                                <p:cTn id="19" presetID="14" presetClass="entr" presetSubtype="10" fill="hold" grpId="0" nodeType="withEffect">
                                  <p:stCondLst>
                                    <p:cond delay="3500"/>
                                  </p:stCondLst>
                                  <p:childTnLst>
                                    <p:set>
                                      <p:cBhvr>
                                        <p:cTn id="20"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21" dur="500"/>
                                        <p:tgtEl>
                                          <p:spTgt spid="20">
                                            <p:txEl>
                                              <p:pRg st="0" end="0"/>
                                            </p:txEl>
                                          </p:spTgt>
                                        </p:tgtEl>
                                      </p:cBhvr>
                                    </p:animEffect>
                                  </p:childTnLst>
                                </p:cTn>
                              </p:par>
                              <p:par>
                                <p:cTn id="22" presetID="14" presetClass="entr" presetSubtype="10" fill="hold" grpId="0" nodeType="withEffect">
                                  <p:stCondLst>
                                    <p:cond delay="4600"/>
                                  </p:stCondLst>
                                  <p:childTnLst>
                                    <p:set>
                                      <p:cBhvr>
                                        <p:cTn id="23"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24" dur="500"/>
                                        <p:tgtEl>
                                          <p:spTgt spid="20">
                                            <p:txEl>
                                              <p:pRg st="1" end="1"/>
                                            </p:txEl>
                                          </p:spTgt>
                                        </p:tgtEl>
                                      </p:cBhvr>
                                    </p:animEffect>
                                  </p:childTnLst>
                                </p:cTn>
                              </p:par>
                              <p:par>
                                <p:cTn id="25" presetID="14" presetClass="entr" presetSubtype="10" fill="hold" grpId="0" nodeType="withEffect">
                                  <p:stCondLst>
                                    <p:cond delay="7100"/>
                                  </p:stCondLst>
                                  <p:childTnLst>
                                    <p:set>
                                      <p:cBhvr>
                                        <p:cTn id="26" dur="1" fill="hold">
                                          <p:stCondLst>
                                            <p:cond delay="0"/>
                                          </p:stCondLst>
                                        </p:cTn>
                                        <p:tgtEl>
                                          <p:spTgt spid="20">
                                            <p:txEl>
                                              <p:pRg st="2" end="2"/>
                                            </p:txEl>
                                          </p:spTgt>
                                        </p:tgtEl>
                                        <p:attrNameLst>
                                          <p:attrName>style.visibility</p:attrName>
                                        </p:attrNameLst>
                                      </p:cBhvr>
                                      <p:to>
                                        <p:strVal val="visible"/>
                                      </p:to>
                                    </p:set>
                                    <p:animEffect transition="in" filter="randombar(horizontal)">
                                      <p:cBhvr>
                                        <p:cTn id="27" dur="500"/>
                                        <p:tgtEl>
                                          <p:spTgt spid="20">
                                            <p:txEl>
                                              <p:pRg st="2" end="2"/>
                                            </p:txEl>
                                          </p:spTgt>
                                        </p:tgtEl>
                                      </p:cBhvr>
                                    </p:animEffect>
                                  </p:childTnLst>
                                </p:cTn>
                              </p:par>
                              <p:par>
                                <p:cTn id="28" presetID="42" presetClass="entr" presetSubtype="0" fill="hold" nodeType="withEffect">
                                  <p:stCondLst>
                                    <p:cond delay="750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37" presetClass="entr" presetSubtype="0" fill="hold" nodeType="withEffect">
                                  <p:stCondLst>
                                    <p:cond delay="870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900" decel="100000" fill="hold"/>
                                        <p:tgtEl>
                                          <p:spTgt spid="14"/>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990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900" decel="100000" fill="hold"/>
                                        <p:tgtEl>
                                          <p:spTgt spid="16"/>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45" presetID="14" presetClass="entr" presetSubtype="10" fill="hold" nodeType="withEffect">
                                  <p:stCondLst>
                                    <p:cond delay="11100"/>
                                  </p:stCondLst>
                                  <p:childTnLst>
                                    <p:set>
                                      <p:cBhvr>
                                        <p:cTn id="46" dur="1" fill="hold">
                                          <p:stCondLst>
                                            <p:cond delay="0"/>
                                          </p:stCondLst>
                                        </p:cTn>
                                        <p:tgtEl>
                                          <p:spTgt spid="13"/>
                                        </p:tgtEl>
                                        <p:attrNameLst>
                                          <p:attrName>style.visibility</p:attrName>
                                        </p:attrNameLst>
                                      </p:cBhvr>
                                      <p:to>
                                        <p:strVal val="visible"/>
                                      </p:to>
                                    </p:set>
                                    <p:animEffect transition="in" filter="randombar(horizontal)">
                                      <p:cBhvr>
                                        <p:cTn id="47" dur="500"/>
                                        <p:tgtEl>
                                          <p:spTgt spid="13"/>
                                        </p:tgtEl>
                                      </p:cBhvr>
                                    </p:animEffect>
                                  </p:childTnLst>
                                </p:cTn>
                              </p:par>
                              <p:par>
                                <p:cTn id="48" presetID="25" presetClass="entr" presetSubtype="0" fill="hold" nodeType="withEffect">
                                  <p:stCondLst>
                                    <p:cond delay="4500"/>
                                  </p:stCondLst>
                                  <p:childTnLst>
                                    <p:set>
                                      <p:cBhvr>
                                        <p:cTn id="49" dur="1" fill="hold">
                                          <p:stCondLst>
                                            <p:cond delay="0"/>
                                          </p:stCondLst>
                                        </p:cTn>
                                        <p:tgtEl>
                                          <p:spTgt spid="17"/>
                                        </p:tgtEl>
                                        <p:attrNameLst>
                                          <p:attrName>style.visibility</p:attrName>
                                        </p:attrNameLst>
                                      </p:cBhvr>
                                      <p:to>
                                        <p:strVal val="visible"/>
                                      </p:to>
                                    </p:set>
                                    <p:anim calcmode="lin" valueType="num">
                                      <p:cBhvr>
                                        <p:cTn id="50"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51"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52"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53" dur="1000" fill="hold"/>
                                        <p:tgtEl>
                                          <p:spTgt spid="17"/>
                                        </p:tgtEl>
                                        <p:attrNameLst>
                                          <p:attrName>ppt_h</p:attrName>
                                        </p:attrNameLst>
                                      </p:cBhvr>
                                      <p:tavLst>
                                        <p:tav tm="0">
                                          <p:val>
                                            <p:strVal val="#ppt_h"/>
                                          </p:val>
                                        </p:tav>
                                        <p:tav tm="100000">
                                          <p:val>
                                            <p:strVal val="#ppt_h"/>
                                          </p:val>
                                        </p:tav>
                                      </p:tavLst>
                                    </p:anim>
                                    <p:anim calcmode="lin" valueType="num">
                                      <p:cBhvr>
                                        <p:cTn id="54"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55"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56"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57" dur="1000" decel="50000">
                                          <p:stCondLst>
                                            <p:cond delay="0"/>
                                          </p:stCondLst>
                                        </p:cTn>
                                        <p:tgtEl>
                                          <p:spTgt spid="17"/>
                                        </p:tgtEl>
                                      </p:cBhvr>
                                    </p:animEffect>
                                  </p:childTnLst>
                                </p:cTn>
                              </p:par>
                              <p:par>
                                <p:cTn id="58" presetID="43" presetClass="entr" presetSubtype="0" fill="hold" grpId="0" nodeType="withEffect">
                                  <p:stCondLst>
                                    <p:cond delay="1100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100"/>
                                        <p:tgtEl>
                                          <p:spTgt spid="21"/>
                                        </p:tgtEl>
                                      </p:cBhvr>
                                    </p:animEffect>
                                    <p:anim calcmode="lin" valueType="num">
                                      <p:cBhvr>
                                        <p:cTn id="61" dur="400" fill="hold"/>
                                        <p:tgtEl>
                                          <p:spTgt spid="21"/>
                                        </p:tgtEl>
                                        <p:attrNameLst>
                                          <p:attrName>ppt_x</p:attrName>
                                        </p:attrNameLst>
                                      </p:cBhvr>
                                      <p:tavLst>
                                        <p:tav tm="0">
                                          <p:val>
                                            <p:strVal val="#ppt_x"/>
                                          </p:val>
                                        </p:tav>
                                        <p:tav tm="100000">
                                          <p:val>
                                            <p:strVal val="#ppt_x"/>
                                          </p:val>
                                        </p:tav>
                                      </p:tavLst>
                                    </p:anim>
                                    <p:anim calcmode="lin" valueType="num">
                                      <p:cBhvr>
                                        <p:cTn id="62" dur="400" fill="hold"/>
                                        <p:tgtEl>
                                          <p:spTgt spid="21"/>
                                        </p:tgtEl>
                                        <p:attrNameLst>
                                          <p:attrName>ppt_y</p:attrName>
                                        </p:attrNameLst>
                                      </p:cBhvr>
                                      <p:tavLst>
                                        <p:tav tm="0">
                                          <p:val>
                                            <p:strVal val="#ppt_y+0.31"/>
                                          </p:val>
                                        </p:tav>
                                        <p:tav tm="100000">
                                          <p:val>
                                            <p:strVal val="#ppt_y+0.31"/>
                                          </p:val>
                                        </p:tav>
                                      </p:tavLst>
                                    </p:anim>
                                    <p:anim calcmode="lin" valueType="num">
                                      <p:cBhvr>
                                        <p:cTn id="63" dur="600" decel="50000" fill="hold">
                                          <p:stCondLst>
                                            <p:cond delay="400"/>
                                          </p:stCondLst>
                                        </p:cTn>
                                        <p:tgtEl>
                                          <p:spTgt spid="2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4" dur="600" decel="50000" fill="hold">
                                          <p:stCondLst>
                                            <p:cond delay="400"/>
                                          </p:stCondLst>
                                        </p:cTn>
                                        <p:tgtEl>
                                          <p:spTgt spid="2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群組 20"/>
          <p:cNvGrpSpPr>
            <a:grpSpLocks/>
          </p:cNvGrpSpPr>
          <p:nvPr/>
        </p:nvGrpSpPr>
        <p:grpSpPr bwMode="auto">
          <a:xfrm>
            <a:off x="-180975" y="5084763"/>
            <a:ext cx="9534525" cy="1439862"/>
            <a:chOff x="-180528" y="5085344"/>
            <a:chExt cx="9533790" cy="1440000"/>
          </a:xfrm>
        </p:grpSpPr>
        <p:pic>
          <p:nvPicPr>
            <p:cNvPr id="55305" name="Picture 2" descr="Q:\01技職教育宣導媒材\技職教育整體簡介\製作\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5085344"/>
              <a:ext cx="9533790"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11908" y="5265344"/>
              <a:ext cx="161921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圖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61908" y="5265344"/>
              <a:ext cx="135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圖片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1908" y="5265344"/>
              <a:ext cx="144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9" name="圖片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02698" y="5265344"/>
              <a:ext cx="161921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0" name="圖片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82698" y="5265344"/>
              <a:ext cx="162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1" name="圖片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512" y="5265344"/>
              <a:ext cx="161921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群組 7"/>
          <p:cNvGrpSpPr/>
          <p:nvPr/>
        </p:nvGrpSpPr>
        <p:grpSpPr>
          <a:xfrm rot="20919385">
            <a:off x="467544" y="548680"/>
            <a:ext cx="2211088" cy="2211088"/>
            <a:chOff x="-36512" y="1721968"/>
            <a:chExt cx="2211088" cy="2211088"/>
          </a:xfrm>
          <a:solidFill>
            <a:srgbClr val="FF0070"/>
          </a:solidFill>
        </p:grpSpPr>
        <p:sp>
          <p:nvSpPr>
            <p:cNvPr id="9" name="橢圓 8"/>
            <p:cNvSpPr/>
            <p:nvPr/>
          </p:nvSpPr>
          <p:spPr>
            <a:xfrm>
              <a:off x="-36512" y="1721968"/>
              <a:ext cx="2211088" cy="2211088"/>
            </a:xfrm>
            <a:prstGeom prst="ellipse">
              <a:avLst/>
            </a:prstGeom>
            <a:solidFill>
              <a:schemeClr val="accent6">
                <a:lumMod val="50000"/>
              </a:schemeClr>
            </a:solidFill>
          </p:spPr>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10" name="文字方塊 9"/>
            <p:cNvSpPr txBox="1"/>
            <p:nvPr/>
          </p:nvSpPr>
          <p:spPr>
            <a:xfrm>
              <a:off x="582935" y="1772816"/>
              <a:ext cx="1075234" cy="646331"/>
            </a:xfrm>
            <a:prstGeom prst="rect">
              <a:avLst/>
            </a:prstGeom>
            <a:noFill/>
          </p:spPr>
          <p:txBody>
            <a:bodyPr wrap="none">
              <a:spAutoFit/>
            </a:bodyPr>
            <a:lstStyle/>
            <a:p>
              <a:pPr eaLnBrk="1" fontAlgn="auto" hangingPunct="1">
                <a:spcBef>
                  <a:spcPts val="0"/>
                </a:spcBef>
                <a:spcAft>
                  <a:spcPts val="0"/>
                </a:spcAft>
                <a:defRPr/>
              </a:pPr>
              <a:r>
                <a:rPr lang="zh-TW" altLang="en-US" sz="2400" b="1" dirty="0">
                  <a:solidFill>
                    <a:srgbClr val="FFFFFF"/>
                  </a:solidFill>
                  <a:latin typeface="微軟正黑體"/>
                  <a:ea typeface="微軟正黑體"/>
                  <a:cs typeface="微軟正黑體"/>
                </a:rPr>
                <a:t>特色</a:t>
              </a:r>
              <a:r>
                <a:rPr lang="en-US" altLang="zh-TW" sz="3600" b="1" dirty="0">
                  <a:solidFill>
                    <a:srgbClr val="FFFFFF"/>
                  </a:solidFill>
                  <a:latin typeface="微軟正黑體"/>
                  <a:ea typeface="微軟正黑體"/>
                  <a:cs typeface="微軟正黑體"/>
                </a:rPr>
                <a:t>6</a:t>
              </a:r>
              <a:endParaRPr lang="zh-TW" altLang="en-US" sz="3600" b="1" dirty="0">
                <a:solidFill>
                  <a:srgbClr val="FFFFFF"/>
                </a:solidFill>
                <a:latin typeface="微軟正黑體"/>
                <a:ea typeface="微軟正黑體"/>
                <a:cs typeface="微軟正黑體"/>
              </a:endParaRPr>
            </a:p>
          </p:txBody>
        </p:sp>
        <p:cxnSp>
          <p:nvCxnSpPr>
            <p:cNvPr id="11" name="直線接點 10"/>
            <p:cNvCxnSpPr/>
            <p:nvPr/>
          </p:nvCxnSpPr>
          <p:spPr>
            <a:xfrm>
              <a:off x="251520" y="2419147"/>
              <a:ext cx="1656184"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直線接點 11"/>
            <p:cNvCxnSpPr/>
            <p:nvPr/>
          </p:nvCxnSpPr>
          <p:spPr>
            <a:xfrm>
              <a:off x="251520" y="3429000"/>
              <a:ext cx="1656184"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矩形 12"/>
            <p:cNvSpPr/>
            <p:nvPr/>
          </p:nvSpPr>
          <p:spPr>
            <a:xfrm>
              <a:off x="251520" y="2474893"/>
              <a:ext cx="1620957" cy="954107"/>
            </a:xfrm>
            <a:prstGeom prst="rect">
              <a:avLst/>
            </a:prstGeom>
            <a:noFill/>
          </p:spPr>
          <p:txBody>
            <a:bodyPr wrap="none">
              <a:spAutoFit/>
            </a:bodyPr>
            <a:lstStyle/>
            <a:p>
              <a:pPr eaLnBrk="1" fontAlgn="auto" hangingPunct="1">
                <a:spcBef>
                  <a:spcPts val="0"/>
                </a:spcBef>
                <a:spcAft>
                  <a:spcPts val="0"/>
                </a:spcAft>
                <a:defRPr/>
              </a:pPr>
              <a:r>
                <a:rPr kumimoji="0" lang="zh-TW" altLang="zh-TW" sz="2800" b="1" dirty="0">
                  <a:solidFill>
                    <a:srgbClr val="FFFFFF"/>
                  </a:solidFill>
                  <a:latin typeface="微軟正黑體"/>
                  <a:ea typeface="微軟正黑體"/>
                  <a:cs typeface="微軟正黑體"/>
                </a:rPr>
                <a:t>技藝競賽</a:t>
              </a:r>
              <a:endParaRPr kumimoji="0" lang="en-US" altLang="zh-TW" sz="2800" b="1" dirty="0">
                <a:solidFill>
                  <a:srgbClr val="FFFFFF"/>
                </a:solidFill>
                <a:latin typeface="微軟正黑體"/>
                <a:ea typeface="微軟正黑體"/>
                <a:cs typeface="微軟正黑體"/>
              </a:endParaRPr>
            </a:p>
            <a:p>
              <a:pPr eaLnBrk="1" fontAlgn="auto" hangingPunct="1">
                <a:spcBef>
                  <a:spcPts val="0"/>
                </a:spcBef>
                <a:spcAft>
                  <a:spcPts val="0"/>
                </a:spcAft>
                <a:defRPr/>
              </a:pPr>
              <a:r>
                <a:rPr kumimoji="0" lang="zh-TW" altLang="zh-TW" sz="2800" b="1" dirty="0">
                  <a:solidFill>
                    <a:srgbClr val="FFFFFF"/>
                  </a:solidFill>
                  <a:latin typeface="微軟正黑體"/>
                  <a:ea typeface="微軟正黑體"/>
                  <a:cs typeface="微軟正黑體"/>
                </a:rPr>
                <a:t>自我實現</a:t>
              </a:r>
              <a:endParaRPr kumimoji="0" lang="zh-TW" altLang="en-US" sz="2800" b="1" dirty="0">
                <a:solidFill>
                  <a:srgbClr val="FFFFFF"/>
                </a:solidFill>
                <a:latin typeface="微軟正黑體"/>
                <a:ea typeface="微軟正黑體"/>
                <a:cs typeface="微軟正黑體"/>
              </a:endParaRPr>
            </a:p>
          </p:txBody>
        </p:sp>
      </p:grpSp>
      <p:sp>
        <p:nvSpPr>
          <p:cNvPr id="14" name="文字方塊 13"/>
          <p:cNvSpPr txBox="1">
            <a:spLocks noChangeArrowheads="1"/>
          </p:cNvSpPr>
          <p:nvPr/>
        </p:nvSpPr>
        <p:spPr bwMode="auto">
          <a:xfrm>
            <a:off x="2627313" y="1939925"/>
            <a:ext cx="51847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lnSpc>
                <a:spcPts val="3000"/>
              </a:lnSpc>
              <a:spcBef>
                <a:spcPct val="0"/>
              </a:spcBef>
              <a:buFontTx/>
              <a:buNone/>
            </a:pPr>
            <a:r>
              <a:rPr lang="zh-TW" altLang="en-US" sz="2000" b="1">
                <a:solidFill>
                  <a:srgbClr val="000090"/>
                </a:solidFill>
                <a:latin typeface="微軟正黑體" pitchFamily="34" charset="-120"/>
                <a:ea typeface="微軟正黑體" pitchFamily="34" charset="-120"/>
              </a:rPr>
              <a:t>參與各項專業技藝競賽</a:t>
            </a:r>
          </a:p>
          <a:p>
            <a:pPr eaLnBrk="1" hangingPunct="1">
              <a:lnSpc>
                <a:spcPts val="3000"/>
              </a:lnSpc>
              <a:spcBef>
                <a:spcPct val="0"/>
              </a:spcBef>
              <a:buFontTx/>
              <a:buNone/>
            </a:pPr>
            <a:r>
              <a:rPr lang="zh-TW" altLang="en-US" sz="2000" b="1">
                <a:solidFill>
                  <a:srgbClr val="000090"/>
                </a:solidFill>
                <a:latin typeface="微軟正黑體" pitchFamily="34" charset="-120"/>
                <a:ea typeface="微軟正黑體" pitchFamily="34" charset="-120"/>
              </a:rPr>
              <a:t>是檢視自己的實作技能的好機會</a:t>
            </a:r>
          </a:p>
          <a:p>
            <a:pPr eaLnBrk="1" hangingPunct="1">
              <a:lnSpc>
                <a:spcPts val="3000"/>
              </a:lnSpc>
              <a:spcBef>
                <a:spcPct val="0"/>
              </a:spcBef>
              <a:buFontTx/>
              <a:buNone/>
            </a:pPr>
            <a:r>
              <a:rPr lang="zh-TW" altLang="en-US" sz="2000" b="1">
                <a:solidFill>
                  <a:srgbClr val="000090"/>
                </a:solidFill>
                <a:latin typeface="微軟正黑體" pitchFamily="34" charset="-120"/>
                <a:ea typeface="微軟正黑體" pitchFamily="34" charset="-120"/>
              </a:rPr>
              <a:t>技職教育一向鼓勵學生參與競賽</a:t>
            </a:r>
          </a:p>
          <a:p>
            <a:pPr eaLnBrk="1" hangingPunct="1">
              <a:lnSpc>
                <a:spcPts val="3000"/>
              </a:lnSpc>
              <a:spcBef>
                <a:spcPct val="0"/>
              </a:spcBef>
              <a:buFontTx/>
              <a:buNone/>
            </a:pPr>
            <a:r>
              <a:rPr lang="zh-TW" altLang="en-US" sz="2000" b="1">
                <a:solidFill>
                  <a:srgbClr val="000090"/>
                </a:solidFill>
                <a:latin typeface="微軟正黑體" pitchFamily="34" charset="-120"/>
                <a:ea typeface="微軟正黑體" pitchFamily="34" charset="-120"/>
              </a:rPr>
              <a:t>除了與國內好手互相切磋～</a:t>
            </a:r>
          </a:p>
        </p:txBody>
      </p:sp>
      <p:sp>
        <p:nvSpPr>
          <p:cNvPr id="17" name="文字方塊 16"/>
          <p:cNvSpPr txBox="1">
            <a:spLocks noChangeArrowheads="1"/>
          </p:cNvSpPr>
          <p:nvPr/>
        </p:nvSpPr>
        <p:spPr bwMode="auto">
          <a:xfrm>
            <a:off x="2627313" y="3644900"/>
            <a:ext cx="59388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000" b="1">
                <a:solidFill>
                  <a:srgbClr val="000090"/>
                </a:solidFill>
                <a:latin typeface="微軟正黑體" pitchFamily="34" charset="-120"/>
                <a:ea typeface="微軟正黑體" pitchFamily="34" charset="-120"/>
              </a:rPr>
              <a:t>教育部也擴大推動技專校院學生參加國際技能競賽補助學生出國機票費用，站上國際舞臺，展現優良技藝。</a:t>
            </a:r>
          </a:p>
        </p:txBody>
      </p:sp>
      <p:pic>
        <p:nvPicPr>
          <p:cNvPr id="18" name="圖片 17" descr="獎牌.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011863" y="377825"/>
            <a:ext cx="184785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圖片 14" descr="外語 (4).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177338" y="4173538"/>
            <a:ext cx="1636712"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C3265CDC-500C-4AB2-A664-732507F0AF96}" type="slidenum">
              <a:rPr lang="zh-CN" altLang="en-US" sz="1600">
                <a:solidFill>
                  <a:schemeClr val="bg1"/>
                </a:solidFill>
                <a:latin typeface="微軟正黑體" pitchFamily="34" charset="-120"/>
                <a:ea typeface="微軟正黑體" pitchFamily="34" charset="-120"/>
              </a:rPr>
              <a:pPr>
                <a:spcBef>
                  <a:spcPct val="0"/>
                </a:spcBef>
                <a:buFontTx/>
                <a:buNone/>
              </a:pPr>
              <a:t>33</a:t>
            </a:fld>
            <a:endParaRPr lang="zh-CN" altLang="en-US" sz="1600">
              <a:solidFill>
                <a:schemeClr val="bg1"/>
              </a:solidFill>
              <a:latin typeface="微軟正黑體" pitchFamily="34" charset="-120"/>
              <a:ea typeface="微軟正黑體" pitchFamily="34" charset="-120"/>
            </a:endParaRPr>
          </a:p>
        </p:txBody>
      </p:sp>
    </p:spTree>
  </p:cSld>
  <p:clrMapOvr>
    <a:masterClrMapping/>
  </p:clrMapOvr>
  <p:transition advClick="0" advTm="0">
    <p:push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childTnLst>
                                </p:cTn>
                              </p:par>
                              <p:par>
                                <p:cTn id="9" presetID="2" presetClass="entr" presetSubtype="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210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fade">
                                      <p:cBhvr>
                                        <p:cTn id="15" dur="900"/>
                                        <p:tgtEl>
                                          <p:spTgt spid="14">
                                            <p:txEl>
                                              <p:pRg st="0" end="0"/>
                                            </p:txEl>
                                          </p:spTgt>
                                        </p:tgtEl>
                                      </p:cBhvr>
                                    </p:animEffect>
                                  </p:childTnLst>
                                </p:cTn>
                              </p:par>
                              <p:par>
                                <p:cTn id="16" presetID="10" presetClass="entr" presetSubtype="0" fill="hold" nodeType="withEffect">
                                  <p:stCondLst>
                                    <p:cond delay="3500"/>
                                  </p:stCondLst>
                                  <p:childTnLst>
                                    <p:set>
                                      <p:cBhvr>
                                        <p:cTn id="17" dur="1" fill="hold">
                                          <p:stCondLst>
                                            <p:cond delay="0"/>
                                          </p:stCondLst>
                                        </p:cTn>
                                        <p:tgtEl>
                                          <p:spTgt spid="14">
                                            <p:txEl>
                                              <p:pRg st="1" end="1"/>
                                            </p:txEl>
                                          </p:spTgt>
                                        </p:tgtEl>
                                        <p:attrNameLst>
                                          <p:attrName>style.visibility</p:attrName>
                                        </p:attrNameLst>
                                      </p:cBhvr>
                                      <p:to>
                                        <p:strVal val="visible"/>
                                      </p:to>
                                    </p:set>
                                    <p:animEffect transition="in" filter="fade">
                                      <p:cBhvr>
                                        <p:cTn id="18" dur="1200"/>
                                        <p:tgtEl>
                                          <p:spTgt spid="14">
                                            <p:txEl>
                                              <p:pRg st="1" end="1"/>
                                            </p:txEl>
                                          </p:spTgt>
                                        </p:tgtEl>
                                      </p:cBhvr>
                                    </p:animEffect>
                                  </p:childTnLst>
                                </p:cTn>
                              </p:par>
                              <p:par>
                                <p:cTn id="19" presetID="10" presetClass="entr" presetSubtype="0" fill="hold" nodeType="withEffect">
                                  <p:stCondLst>
                                    <p:cond delay="470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fade">
                                      <p:cBhvr>
                                        <p:cTn id="21" dur="1800"/>
                                        <p:tgtEl>
                                          <p:spTgt spid="14">
                                            <p:txEl>
                                              <p:pRg st="2" end="2"/>
                                            </p:txEl>
                                          </p:spTgt>
                                        </p:tgtEl>
                                      </p:cBhvr>
                                    </p:animEffect>
                                  </p:childTnLst>
                                </p:cTn>
                              </p:par>
                              <p:par>
                                <p:cTn id="22" presetID="10" presetClass="entr" presetSubtype="0" fill="hold" nodeType="withEffect">
                                  <p:stCondLst>
                                    <p:cond delay="6800"/>
                                  </p:stCondLst>
                                  <p:childTnLst>
                                    <p:set>
                                      <p:cBhvr>
                                        <p:cTn id="23" dur="1" fill="hold">
                                          <p:stCondLst>
                                            <p:cond delay="0"/>
                                          </p:stCondLst>
                                        </p:cTn>
                                        <p:tgtEl>
                                          <p:spTgt spid="14">
                                            <p:txEl>
                                              <p:pRg st="3" end="3"/>
                                            </p:txEl>
                                          </p:spTgt>
                                        </p:tgtEl>
                                        <p:attrNameLst>
                                          <p:attrName>style.visibility</p:attrName>
                                        </p:attrNameLst>
                                      </p:cBhvr>
                                      <p:to>
                                        <p:strVal val="visible"/>
                                      </p:to>
                                    </p:set>
                                    <p:animEffect transition="in" filter="fade">
                                      <p:cBhvr>
                                        <p:cTn id="24" dur="1600"/>
                                        <p:tgtEl>
                                          <p:spTgt spid="14">
                                            <p:txEl>
                                              <p:pRg st="3" end="3"/>
                                            </p:txEl>
                                          </p:spTgt>
                                        </p:tgtEl>
                                      </p:cBhvr>
                                    </p:animEffect>
                                  </p:childTnLst>
                                </p:cTn>
                              </p:par>
                              <p:par>
                                <p:cTn id="25" presetID="10" presetClass="entr" presetSubtype="0" fill="hold" nodeType="withEffect">
                                  <p:stCondLst>
                                    <p:cond delay="890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fade">
                                      <p:cBhvr>
                                        <p:cTn id="27" dur="1900"/>
                                        <p:tgtEl>
                                          <p:spTgt spid="17">
                                            <p:txEl>
                                              <p:pRg st="0" end="0"/>
                                            </p:txEl>
                                          </p:spTgt>
                                        </p:tgtEl>
                                      </p:cBhvr>
                                    </p:animEffect>
                                  </p:childTnLst>
                                </p:cTn>
                              </p:par>
                              <p:par>
                                <p:cTn id="28" presetID="0" presetClass="path" presetSubtype="0" accel="50000" decel="50000" fill="hold" nodeType="withEffect">
                                  <p:stCondLst>
                                    <p:cond delay="8900"/>
                                  </p:stCondLst>
                                  <p:childTnLst>
                                    <p:animMotion origin="layout" path="M -0.54323 0.17407 L -0.91598 -0.12153 " pathEditMode="relative" rAng="0" ptsTypes="AA">
                                      <p:cBhvr>
                                        <p:cTn id="29" dur="2000" fill="hold"/>
                                        <p:tgtEl>
                                          <p:spTgt spid="15"/>
                                        </p:tgtEl>
                                        <p:attrNameLst>
                                          <p:attrName>ppt_x</p:attrName>
                                          <p:attrName>ppt_y</p:attrName>
                                        </p:attrNameLst>
                                      </p:cBhvr>
                                      <p:rCtr x="-18646" y="-14792"/>
                                    </p:animMotion>
                                  </p:childTnLst>
                                </p:cTn>
                              </p:par>
                              <p:par>
                                <p:cTn id="30" presetID="26" presetClass="emph" presetSubtype="0" repeatCount="5000" fill="hold" nodeType="withEffect">
                                  <p:stCondLst>
                                    <p:cond delay="9600"/>
                                  </p:stCondLst>
                                  <p:childTnLst>
                                    <p:animEffect transition="out" filter="fade">
                                      <p:cBhvr>
                                        <p:cTn id="31" dur="1800" tmFilter="0, 0; .2, .5; .8, .5; 1, 0"/>
                                        <p:tgtEl>
                                          <p:spTgt spid="18"/>
                                        </p:tgtEl>
                                      </p:cBhvr>
                                    </p:animEffect>
                                    <p:animScale>
                                      <p:cBhvr>
                                        <p:cTn id="32" dur="900" autoRev="1" fill="hold"/>
                                        <p:tgtEl>
                                          <p:spTgt spid="18"/>
                                        </p:tgtEl>
                                      </p:cBhvr>
                                      <p:by x="105000" y="105000"/>
                                    </p:animScale>
                                  </p:childTnLst>
                                </p:cTn>
                              </p:par>
                              <p:par>
                                <p:cTn id="33" presetID="42" presetClass="entr" presetSubtype="0" fill="hold" nodeType="withEffect">
                                  <p:stCondLst>
                                    <p:cond delay="380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3000"/>
                                        <p:tgtEl>
                                          <p:spTgt spid="21"/>
                                        </p:tgtEl>
                                      </p:cBhvr>
                                    </p:animEffect>
                                    <p:anim calcmode="lin" valueType="num">
                                      <p:cBhvr>
                                        <p:cTn id="36" dur="3000" fill="hold"/>
                                        <p:tgtEl>
                                          <p:spTgt spid="21"/>
                                        </p:tgtEl>
                                        <p:attrNameLst>
                                          <p:attrName>ppt_x</p:attrName>
                                        </p:attrNameLst>
                                      </p:cBhvr>
                                      <p:tavLst>
                                        <p:tav tm="0">
                                          <p:val>
                                            <p:strVal val="#ppt_x"/>
                                          </p:val>
                                        </p:tav>
                                        <p:tav tm="100000">
                                          <p:val>
                                            <p:strVal val="#ppt_x"/>
                                          </p:val>
                                        </p:tav>
                                      </p:tavLst>
                                    </p:anim>
                                    <p:anim calcmode="lin" valueType="num">
                                      <p:cBhvr>
                                        <p:cTn id="37" dur="3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a:spLocks noChangeArrowheads="1"/>
          </p:cNvSpPr>
          <p:nvPr/>
        </p:nvSpPr>
        <p:spPr bwMode="auto">
          <a:xfrm>
            <a:off x="1193800" y="2420938"/>
            <a:ext cx="69008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800">
                <a:solidFill>
                  <a:srgbClr val="314ED8"/>
                </a:solidFill>
                <a:latin typeface="微軟正黑體" pitchFamily="34" charset="-120"/>
                <a:ea typeface="微軟正黑體" pitchFamily="34" charset="-120"/>
              </a:rPr>
              <a:t>教育部從</a:t>
            </a:r>
            <a:r>
              <a:rPr lang="en-US" altLang="zh-TW" sz="1800">
                <a:solidFill>
                  <a:srgbClr val="314ED8"/>
                </a:solidFill>
                <a:latin typeface="微軟正黑體" pitchFamily="34" charset="-120"/>
                <a:ea typeface="微軟正黑體" pitchFamily="34" charset="-120"/>
              </a:rPr>
              <a:t>2010</a:t>
            </a:r>
            <a:r>
              <a:rPr lang="zh-TW" altLang="en-US" sz="1800">
                <a:solidFill>
                  <a:srgbClr val="314ED8"/>
                </a:solidFill>
                <a:latin typeface="微軟正黑體" pitchFamily="34" charset="-120"/>
                <a:ea typeface="微軟正黑體" pitchFamily="34" charset="-120"/>
              </a:rPr>
              <a:t>年開始推動</a:t>
            </a:r>
            <a:r>
              <a:rPr lang="zh-TW" altLang="en-US" b="1">
                <a:solidFill>
                  <a:srgbClr val="314ED8"/>
                </a:solidFill>
                <a:latin typeface="微軟正黑體" pitchFamily="34" charset="-120"/>
                <a:ea typeface="微軟正黑體" pitchFamily="34" charset="-120"/>
              </a:rPr>
              <a:t>「技職教育再造方案」</a:t>
            </a:r>
          </a:p>
        </p:txBody>
      </p:sp>
      <p:sp>
        <p:nvSpPr>
          <p:cNvPr id="8" name="文字方塊 7"/>
          <p:cNvSpPr txBox="1"/>
          <p:nvPr/>
        </p:nvSpPr>
        <p:spPr>
          <a:xfrm>
            <a:off x="1193800" y="669925"/>
            <a:ext cx="3429000" cy="1717675"/>
          </a:xfrm>
          <a:prstGeom prst="rect">
            <a:avLst/>
          </a:prstGeom>
          <a:noFill/>
        </p:spPr>
        <p:txBody>
          <a:bodyPr wrap="none">
            <a:spAutoFit/>
          </a:bodyPr>
          <a:lstStyle/>
          <a:p>
            <a:pPr eaLnBrk="1" fontAlgn="auto" hangingPunct="1">
              <a:lnSpc>
                <a:spcPct val="120000"/>
              </a:lnSpc>
              <a:spcBef>
                <a:spcPts val="0"/>
              </a:spcBef>
              <a:spcAft>
                <a:spcPts val="0"/>
              </a:spcAft>
              <a:defRPr/>
            </a:pPr>
            <a:r>
              <a:rPr lang="zh-TW" altLang="en-US" sz="4400" b="1" i="1" u="sng" dirty="0">
                <a:solidFill>
                  <a:schemeClr val="accent2">
                    <a:lumMod val="50000"/>
                  </a:schemeClr>
                </a:solidFill>
                <a:latin typeface="微軟正黑體"/>
                <a:ea typeface="微軟正黑體"/>
                <a:cs typeface="微軟正黑體"/>
              </a:rPr>
              <a:t>技職再造</a:t>
            </a:r>
          </a:p>
          <a:p>
            <a:pPr eaLnBrk="1" fontAlgn="auto" hangingPunct="1">
              <a:lnSpc>
                <a:spcPct val="120000"/>
              </a:lnSpc>
              <a:spcBef>
                <a:spcPts val="0"/>
              </a:spcBef>
              <a:spcAft>
                <a:spcPts val="0"/>
              </a:spcAft>
              <a:defRPr/>
            </a:pPr>
            <a:r>
              <a:rPr lang="zh-TW" altLang="en-US" sz="4400" b="1" i="1" dirty="0">
                <a:solidFill>
                  <a:schemeClr val="accent2">
                    <a:lumMod val="50000"/>
                  </a:schemeClr>
                </a:solidFill>
                <a:effectLst>
                  <a:outerShdw blurRad="38100" dist="38100" dir="2700000" algn="tl">
                    <a:srgbClr val="000000">
                      <a:alpha val="43137"/>
                    </a:srgbClr>
                  </a:outerShdw>
                </a:effectLst>
                <a:latin typeface="微軟正黑體"/>
                <a:ea typeface="微軟正黑體"/>
                <a:cs typeface="微軟正黑體"/>
              </a:rPr>
              <a:t>       </a:t>
            </a:r>
            <a:r>
              <a:rPr lang="zh-TW" altLang="en-US" sz="4400" b="1" i="1" u="sng" dirty="0">
                <a:solidFill>
                  <a:schemeClr val="accent2">
                    <a:lumMod val="50000"/>
                  </a:schemeClr>
                </a:solidFill>
                <a:latin typeface="微軟正黑體"/>
                <a:ea typeface="微軟正黑體"/>
                <a:cs typeface="微軟正黑體"/>
              </a:rPr>
              <a:t>風雲再起</a:t>
            </a:r>
          </a:p>
        </p:txBody>
      </p:sp>
      <p:pic>
        <p:nvPicPr>
          <p:cNvPr id="5" name="圖片 4" descr="P57-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798763"/>
            <a:ext cx="4108450"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5" descr="p57-2-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811463"/>
            <a:ext cx="40989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a:spLocks noChangeArrowheads="1"/>
          </p:cNvSpPr>
          <p:nvPr/>
        </p:nvSpPr>
        <p:spPr bwMode="auto">
          <a:xfrm>
            <a:off x="2117725" y="5389563"/>
            <a:ext cx="4802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r>
              <a:rPr lang="zh-TW" altLang="en-US" sz="2400" b="1">
                <a:solidFill>
                  <a:srgbClr val="FF0000"/>
                </a:solidFill>
                <a:latin typeface="微軟正黑體" pitchFamily="34" charset="-120"/>
                <a:ea typeface="微軟正黑體" pitchFamily="34" charset="-120"/>
              </a:rPr>
              <a:t>重新打造技職教育的特色與優勢，</a:t>
            </a:r>
          </a:p>
        </p:txBody>
      </p:sp>
      <p:pic>
        <p:nvPicPr>
          <p:cNvPr id="57351" name="圖片 1" descr="p56-人.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68963" y="549275"/>
            <a:ext cx="27305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字方塊 13"/>
          <p:cNvSpPr txBox="1"/>
          <p:nvPr/>
        </p:nvSpPr>
        <p:spPr>
          <a:xfrm>
            <a:off x="1120775" y="3463925"/>
            <a:ext cx="3235325" cy="1477963"/>
          </a:xfrm>
          <a:prstGeom prst="rect">
            <a:avLst/>
          </a:prstGeom>
          <a:noFill/>
        </p:spPr>
        <p:txBody>
          <a:bodyPr>
            <a:spAutoFit/>
          </a:bodyPr>
          <a:lstStyle/>
          <a:p>
            <a:pPr marL="285750" indent="-285750" eaLnBrk="1" fontAlgn="auto" hangingPunct="1">
              <a:spcBef>
                <a:spcPts val="0"/>
              </a:spcBef>
              <a:spcAft>
                <a:spcPts val="0"/>
              </a:spcAft>
              <a:buFont typeface="Arial" panose="020B0604020202020204" pitchFamily="34" charset="0"/>
              <a:buChar char="•"/>
              <a:defRPr/>
            </a:pPr>
            <a:r>
              <a:rPr lang="zh-TW" altLang="en-US" dirty="0">
                <a:latin typeface="微軟正黑體"/>
                <a:ea typeface="微軟正黑體"/>
                <a:cs typeface="微軟正黑體"/>
              </a:rPr>
              <a:t>推廣校外實習課程</a:t>
            </a:r>
            <a:endParaRPr lang="en-US" altLang="zh-TW" dirty="0">
              <a:latin typeface="微軟正黑體"/>
              <a:ea typeface="微軟正黑體"/>
              <a:cs typeface="微軟正黑體"/>
            </a:endParaRPr>
          </a:p>
          <a:p>
            <a:pPr marL="285750" indent="-285750" eaLnBrk="1" fontAlgn="auto" hangingPunct="1">
              <a:spcBef>
                <a:spcPts val="0"/>
              </a:spcBef>
              <a:spcAft>
                <a:spcPts val="0"/>
              </a:spcAft>
              <a:buFont typeface="Arial" panose="020B0604020202020204" pitchFamily="34" charset="0"/>
              <a:buChar char="•"/>
              <a:defRPr/>
            </a:pPr>
            <a:r>
              <a:rPr lang="zh-TW" altLang="en-US" dirty="0">
                <a:latin typeface="微軟正黑體"/>
                <a:ea typeface="微軟正黑體"/>
                <a:cs typeface="微軟正黑體"/>
              </a:rPr>
              <a:t>教師赴公民營機構研習</a:t>
            </a:r>
            <a:endParaRPr lang="en-US" altLang="zh-TW" dirty="0">
              <a:latin typeface="微軟正黑體"/>
              <a:ea typeface="微軟正黑體"/>
              <a:cs typeface="微軟正黑體"/>
            </a:endParaRPr>
          </a:p>
          <a:p>
            <a:pPr marL="285750" indent="-285750" eaLnBrk="1" fontAlgn="auto" hangingPunct="1">
              <a:spcBef>
                <a:spcPts val="0"/>
              </a:spcBef>
              <a:spcAft>
                <a:spcPts val="0"/>
              </a:spcAft>
              <a:buFont typeface="Arial" panose="020B0604020202020204" pitchFamily="34" charset="0"/>
              <a:buChar char="•"/>
              <a:defRPr/>
            </a:pPr>
            <a:r>
              <a:rPr lang="zh-TW" altLang="en-US" dirty="0">
                <a:latin typeface="微軟正黑體"/>
                <a:ea typeface="微軟正黑體"/>
                <a:cs typeface="微軟正黑體"/>
              </a:rPr>
              <a:t>遴聘業界專家協同教學</a:t>
            </a:r>
            <a:endParaRPr lang="en-US" altLang="zh-TW" dirty="0">
              <a:latin typeface="微軟正黑體"/>
              <a:ea typeface="微軟正黑體"/>
              <a:cs typeface="微軟正黑體"/>
            </a:endParaRPr>
          </a:p>
          <a:p>
            <a:pPr eaLnBrk="1" fontAlgn="auto" hangingPunct="1">
              <a:spcBef>
                <a:spcPts val="0"/>
              </a:spcBef>
              <a:spcAft>
                <a:spcPts val="0"/>
              </a:spcAft>
              <a:defRPr/>
            </a:pPr>
            <a:r>
              <a:rPr lang="en-US" altLang="zh-TW" dirty="0">
                <a:latin typeface="微軟正黑體"/>
                <a:ea typeface="微軟正黑體"/>
                <a:cs typeface="微軟正黑體"/>
              </a:rPr>
              <a:t>		</a:t>
            </a:r>
          </a:p>
          <a:p>
            <a:pPr eaLnBrk="1" fontAlgn="auto" hangingPunct="1">
              <a:spcBef>
                <a:spcPts val="0"/>
              </a:spcBef>
              <a:spcAft>
                <a:spcPts val="0"/>
              </a:spcAft>
              <a:defRPr/>
            </a:pPr>
            <a:r>
              <a:rPr lang="en-US" altLang="zh-TW" dirty="0">
                <a:latin typeface="微軟正黑體"/>
                <a:ea typeface="微軟正黑體"/>
                <a:cs typeface="微軟正黑體"/>
              </a:rPr>
              <a:t>		</a:t>
            </a:r>
            <a:r>
              <a:rPr lang="zh-TW" altLang="en-US" dirty="0">
                <a:latin typeface="微軟正黑體"/>
                <a:ea typeface="微軟正黑體"/>
                <a:cs typeface="微軟正黑體"/>
              </a:rPr>
              <a:t>等</a:t>
            </a:r>
            <a:r>
              <a:rPr lang="en-US" altLang="zh-TW" dirty="0">
                <a:latin typeface="微軟正黑體"/>
                <a:ea typeface="微軟正黑體"/>
                <a:cs typeface="微軟正黑體"/>
              </a:rPr>
              <a:t>10</a:t>
            </a:r>
            <a:r>
              <a:rPr lang="zh-TW" altLang="en-US" dirty="0">
                <a:latin typeface="微軟正黑體"/>
                <a:ea typeface="微軟正黑體"/>
                <a:cs typeface="微軟正黑體"/>
              </a:rPr>
              <a:t>大策略</a:t>
            </a:r>
          </a:p>
        </p:txBody>
      </p:sp>
      <p:sp>
        <p:nvSpPr>
          <p:cNvPr id="15" name="文字方塊 14"/>
          <p:cNvSpPr txBox="1"/>
          <p:nvPr/>
        </p:nvSpPr>
        <p:spPr>
          <a:xfrm>
            <a:off x="5003800" y="3500438"/>
            <a:ext cx="3235325" cy="1477962"/>
          </a:xfrm>
          <a:prstGeom prst="rect">
            <a:avLst/>
          </a:prstGeom>
          <a:noFill/>
        </p:spPr>
        <p:txBody>
          <a:bodyPr>
            <a:spAutoFit/>
          </a:bodyPr>
          <a:lstStyle/>
          <a:p>
            <a:pPr marL="285750" indent="-285750" eaLnBrk="1" fontAlgn="auto" hangingPunct="1">
              <a:spcBef>
                <a:spcPts val="0"/>
              </a:spcBef>
              <a:spcAft>
                <a:spcPts val="0"/>
              </a:spcAft>
              <a:buFont typeface="Arial" panose="020B0604020202020204" pitchFamily="34" charset="0"/>
              <a:buChar char="•"/>
              <a:defRPr/>
            </a:pPr>
            <a:r>
              <a:rPr lang="zh-TW" altLang="en-US" dirty="0">
                <a:latin typeface="微軟正黑體"/>
                <a:ea typeface="微軟正黑體"/>
                <a:cs typeface="微軟正黑體"/>
              </a:rPr>
              <a:t>制度調整</a:t>
            </a:r>
            <a:endParaRPr lang="en-US" altLang="zh-TW" dirty="0">
              <a:latin typeface="微軟正黑體"/>
              <a:ea typeface="微軟正黑體"/>
              <a:cs typeface="微軟正黑體"/>
            </a:endParaRPr>
          </a:p>
          <a:p>
            <a:pPr marL="285750" indent="-285750" eaLnBrk="1" fontAlgn="auto" hangingPunct="1">
              <a:spcBef>
                <a:spcPts val="0"/>
              </a:spcBef>
              <a:spcAft>
                <a:spcPts val="0"/>
              </a:spcAft>
              <a:buFont typeface="Arial" panose="020B0604020202020204" pitchFamily="34" charset="0"/>
              <a:buChar char="•"/>
              <a:defRPr/>
            </a:pPr>
            <a:r>
              <a:rPr lang="zh-TW" altLang="en-US" dirty="0">
                <a:latin typeface="微軟正黑體"/>
                <a:ea typeface="微軟正黑體"/>
                <a:cs typeface="微軟正黑體"/>
              </a:rPr>
              <a:t>課程活化</a:t>
            </a:r>
            <a:endParaRPr lang="en-US" altLang="zh-TW" dirty="0">
              <a:latin typeface="微軟正黑體"/>
              <a:ea typeface="微軟正黑體"/>
              <a:cs typeface="微軟正黑體"/>
            </a:endParaRPr>
          </a:p>
          <a:p>
            <a:pPr marL="285750" indent="-285750" eaLnBrk="1" fontAlgn="auto" hangingPunct="1">
              <a:spcBef>
                <a:spcPts val="0"/>
              </a:spcBef>
              <a:spcAft>
                <a:spcPts val="0"/>
              </a:spcAft>
              <a:buFont typeface="Arial" panose="020B0604020202020204" pitchFamily="34" charset="0"/>
              <a:buChar char="•"/>
              <a:defRPr/>
            </a:pPr>
            <a:r>
              <a:rPr lang="zh-TW" altLang="en-US" dirty="0">
                <a:latin typeface="微軟正黑體"/>
                <a:ea typeface="微軟正黑體"/>
                <a:cs typeface="微軟正黑體"/>
              </a:rPr>
              <a:t>就業促進</a:t>
            </a:r>
            <a:endParaRPr lang="en-US" altLang="zh-TW" dirty="0">
              <a:latin typeface="微軟正黑體"/>
              <a:ea typeface="微軟正黑體"/>
              <a:cs typeface="微軟正黑體"/>
            </a:endParaRPr>
          </a:p>
          <a:p>
            <a:pPr eaLnBrk="1" fontAlgn="auto" hangingPunct="1">
              <a:spcBef>
                <a:spcPts val="0"/>
              </a:spcBef>
              <a:spcAft>
                <a:spcPts val="0"/>
              </a:spcAft>
              <a:defRPr/>
            </a:pPr>
            <a:endParaRPr lang="en-US" altLang="zh-TW" dirty="0">
              <a:latin typeface="微軟正黑體"/>
              <a:ea typeface="微軟正黑體"/>
              <a:cs typeface="微軟正黑體"/>
            </a:endParaRPr>
          </a:p>
          <a:p>
            <a:pPr eaLnBrk="1" fontAlgn="auto" hangingPunct="1">
              <a:spcBef>
                <a:spcPts val="0"/>
              </a:spcBef>
              <a:spcAft>
                <a:spcPts val="0"/>
              </a:spcAft>
              <a:defRPr/>
            </a:pPr>
            <a:r>
              <a:rPr lang="zh-TW" altLang="en-US" dirty="0">
                <a:latin typeface="微軟正黑體"/>
                <a:ea typeface="微軟正黑體"/>
                <a:cs typeface="微軟正黑體"/>
              </a:rPr>
              <a:t>等</a:t>
            </a:r>
            <a:r>
              <a:rPr lang="en-US" altLang="zh-TW" dirty="0">
                <a:latin typeface="微軟正黑體"/>
                <a:ea typeface="微軟正黑體"/>
                <a:cs typeface="微軟正黑體"/>
              </a:rPr>
              <a:t>3</a:t>
            </a:r>
            <a:r>
              <a:rPr lang="zh-TW" altLang="en-US" dirty="0">
                <a:latin typeface="微軟正黑體"/>
                <a:ea typeface="微軟正黑體"/>
                <a:cs typeface="微軟正黑體"/>
              </a:rPr>
              <a:t>大面向，</a:t>
            </a:r>
            <a:r>
              <a:rPr lang="en-US" altLang="zh-TW" dirty="0">
                <a:latin typeface="微軟正黑體"/>
                <a:ea typeface="微軟正黑體"/>
                <a:cs typeface="微軟正黑體"/>
              </a:rPr>
              <a:t>9</a:t>
            </a:r>
            <a:r>
              <a:rPr lang="zh-TW" altLang="en-US" dirty="0">
                <a:latin typeface="微軟正黑體"/>
                <a:ea typeface="微軟正黑體"/>
                <a:cs typeface="微軟正黑體"/>
              </a:rPr>
              <a:t>大策略</a:t>
            </a:r>
          </a:p>
        </p:txBody>
      </p:sp>
      <p:sp>
        <p:nvSpPr>
          <p:cNvPr id="16" name="文字方塊 15"/>
          <p:cNvSpPr txBox="1">
            <a:spLocks noChangeArrowheads="1"/>
          </p:cNvSpPr>
          <p:nvPr/>
        </p:nvSpPr>
        <p:spPr bwMode="auto">
          <a:xfrm>
            <a:off x="2271713" y="5794375"/>
            <a:ext cx="44942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r>
              <a:rPr lang="zh-TW" altLang="en-US" sz="2400" b="1">
                <a:solidFill>
                  <a:srgbClr val="FF0000"/>
                </a:solidFill>
                <a:latin typeface="微軟正黑體" pitchFamily="34" charset="-120"/>
                <a:ea typeface="微軟正黑體" pitchFamily="34" charset="-120"/>
              </a:rPr>
              <a:t>重視多元價值，肯定專業技能。</a:t>
            </a:r>
          </a:p>
        </p:txBody>
      </p:sp>
      <p:sp>
        <p:nvSpPr>
          <p:cNvPr id="59403" name="文字方塊 8"/>
          <p:cNvSpPr txBox="1">
            <a:spLocks noChangeArrowheads="1"/>
          </p:cNvSpPr>
          <p:nvPr/>
        </p:nvSpPr>
        <p:spPr bwMode="auto">
          <a:xfrm>
            <a:off x="2420938" y="3068638"/>
            <a:ext cx="1935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en-US" altLang="zh-TW" sz="1800">
                <a:ea typeface="新細明體" charset="-120"/>
              </a:rPr>
              <a:t>2010~2012</a:t>
            </a:r>
            <a:r>
              <a:rPr lang="zh-TW" altLang="en-US" sz="1800">
                <a:ea typeface="新細明體" charset="-120"/>
              </a:rPr>
              <a:t>年</a:t>
            </a:r>
          </a:p>
        </p:txBody>
      </p:sp>
      <p:sp>
        <p:nvSpPr>
          <p:cNvPr id="59404" name="文字方塊 16"/>
          <p:cNvSpPr txBox="1">
            <a:spLocks noChangeArrowheads="1"/>
          </p:cNvSpPr>
          <p:nvPr/>
        </p:nvSpPr>
        <p:spPr bwMode="auto">
          <a:xfrm>
            <a:off x="6303963" y="3100388"/>
            <a:ext cx="1935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en-US" altLang="zh-TW" sz="1800">
                <a:ea typeface="新細明體" charset="-120"/>
              </a:rPr>
              <a:t>2013~2017</a:t>
            </a:r>
            <a:r>
              <a:rPr lang="zh-TW" altLang="en-US" sz="1800">
                <a:ea typeface="新細明體" charset="-120"/>
              </a:rPr>
              <a:t>年</a:t>
            </a:r>
          </a:p>
        </p:txBody>
      </p:sp>
      <p:sp>
        <p:nvSpPr>
          <p:cNvPr id="57357" name="投影片編號版面配置區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4E1C3E34-E903-4D6B-AAE4-75C71D64E2D8}" type="slidenum">
              <a:rPr lang="zh-CN" altLang="en-US" sz="1600">
                <a:solidFill>
                  <a:schemeClr val="bg1"/>
                </a:solidFill>
                <a:latin typeface="微軟正黑體" pitchFamily="34" charset="-120"/>
                <a:ea typeface="微軟正黑體" pitchFamily="34" charset="-120"/>
              </a:rPr>
              <a:pPr>
                <a:spcBef>
                  <a:spcPct val="0"/>
                </a:spcBef>
                <a:buFontTx/>
                <a:buNone/>
              </a:pPr>
              <a:t>34</a:t>
            </a:fld>
            <a:endParaRPr lang="zh-CN" altLang="en-US" sz="1600">
              <a:solidFill>
                <a:schemeClr val="bg1"/>
              </a:solidFill>
              <a:latin typeface="微軟正黑體" pitchFamily="34" charset="-120"/>
              <a:ea typeface="微軟正黑體" pitchFamily="34" charset="-120"/>
            </a:endParaRPr>
          </a:p>
        </p:txBody>
      </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75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75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750"/>
                                        <p:tgtEl>
                                          <p:spTgt spid="8">
                                            <p:txEl>
                                              <p:pRg st="0" end="0"/>
                                            </p:txEl>
                                          </p:spTgt>
                                        </p:tgtEl>
                                      </p:cBhvr>
                                    </p:animEffect>
                                  </p:childTnLst>
                                </p:cTn>
                              </p:par>
                              <p:par>
                                <p:cTn id="10" presetID="53" presetClass="entr" presetSubtype="16" fill="hold" nodeType="withEffect">
                                  <p:stCondLst>
                                    <p:cond delay="130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p:cTn id="12" dur="750" fill="hold"/>
                                        <p:tgtEl>
                                          <p:spTgt spid="8">
                                            <p:txEl>
                                              <p:pRg st="1" end="1"/>
                                            </p:txEl>
                                          </p:spTgt>
                                        </p:tgtEl>
                                        <p:attrNameLst>
                                          <p:attrName>ppt_w</p:attrName>
                                        </p:attrNameLst>
                                      </p:cBhvr>
                                      <p:tavLst>
                                        <p:tav tm="0">
                                          <p:val>
                                            <p:fltVal val="0"/>
                                          </p:val>
                                        </p:tav>
                                        <p:tav tm="100000">
                                          <p:val>
                                            <p:strVal val="#ppt_w"/>
                                          </p:val>
                                        </p:tav>
                                      </p:tavLst>
                                    </p:anim>
                                    <p:anim calcmode="lin" valueType="num">
                                      <p:cBhvr>
                                        <p:cTn id="13" dur="75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4" dur="750"/>
                                        <p:tgtEl>
                                          <p:spTgt spid="8">
                                            <p:txEl>
                                              <p:pRg st="1" end="1"/>
                                            </p:txEl>
                                          </p:spTgt>
                                        </p:tgtEl>
                                      </p:cBhvr>
                                    </p:animEffect>
                                  </p:childTnLst>
                                </p:cTn>
                              </p:par>
                              <p:par>
                                <p:cTn id="15" presetID="55" presetClass="entr" presetSubtype="0" fill="hold" grpId="0" nodeType="withEffect">
                                  <p:stCondLst>
                                    <p:cond delay="2300"/>
                                  </p:stCondLst>
                                  <p:childTnLst>
                                    <p:set>
                                      <p:cBhvr>
                                        <p:cTn id="16" dur="1" fill="hold">
                                          <p:stCondLst>
                                            <p:cond delay="0"/>
                                          </p:stCondLst>
                                        </p:cTn>
                                        <p:tgtEl>
                                          <p:spTgt spid="7"/>
                                        </p:tgtEl>
                                        <p:attrNameLst>
                                          <p:attrName>style.visibility</p:attrName>
                                        </p:attrNameLst>
                                      </p:cBhvr>
                                      <p:to>
                                        <p:strVal val="visible"/>
                                      </p:to>
                                    </p:set>
                                    <p:anim calcmode="lin" valueType="num">
                                      <p:cBhvr>
                                        <p:cTn id="17" dur="2100" fill="hold"/>
                                        <p:tgtEl>
                                          <p:spTgt spid="7"/>
                                        </p:tgtEl>
                                        <p:attrNameLst>
                                          <p:attrName>ppt_w</p:attrName>
                                        </p:attrNameLst>
                                      </p:cBhvr>
                                      <p:tavLst>
                                        <p:tav tm="0">
                                          <p:val>
                                            <p:strVal val="#ppt_w*0.70"/>
                                          </p:val>
                                        </p:tav>
                                        <p:tav tm="100000">
                                          <p:val>
                                            <p:strVal val="#ppt_w"/>
                                          </p:val>
                                        </p:tav>
                                      </p:tavLst>
                                    </p:anim>
                                    <p:anim calcmode="lin" valueType="num">
                                      <p:cBhvr>
                                        <p:cTn id="18" dur="2100" fill="hold"/>
                                        <p:tgtEl>
                                          <p:spTgt spid="7"/>
                                        </p:tgtEl>
                                        <p:attrNameLst>
                                          <p:attrName>ppt_h</p:attrName>
                                        </p:attrNameLst>
                                      </p:cBhvr>
                                      <p:tavLst>
                                        <p:tav tm="0">
                                          <p:val>
                                            <p:strVal val="#ppt_h"/>
                                          </p:val>
                                        </p:tav>
                                        <p:tav tm="100000">
                                          <p:val>
                                            <p:strVal val="#ppt_h"/>
                                          </p:val>
                                        </p:tav>
                                      </p:tavLst>
                                    </p:anim>
                                    <p:animEffect transition="in" filter="fade">
                                      <p:cBhvr>
                                        <p:cTn id="19" dur="2100"/>
                                        <p:tgtEl>
                                          <p:spTgt spid="7"/>
                                        </p:tgtEl>
                                      </p:cBhvr>
                                    </p:animEffect>
                                  </p:childTnLst>
                                </p:cTn>
                              </p:par>
                              <p:par>
                                <p:cTn id="20" presetID="2" presetClass="entr" presetSubtype="4" fill="hold" nodeType="withEffect">
                                  <p:stCondLst>
                                    <p:cond delay="910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par>
                                <p:cTn id="24" presetID="10" presetClass="entr" presetSubtype="0" fill="hold" grpId="0" nodeType="withEffect">
                                  <p:stCondLst>
                                    <p:cond delay="9100"/>
                                  </p:stCondLst>
                                  <p:childTnLst>
                                    <p:set>
                                      <p:cBhvr>
                                        <p:cTn id="25" dur="1" fill="hold">
                                          <p:stCondLst>
                                            <p:cond delay="0"/>
                                          </p:stCondLst>
                                        </p:cTn>
                                        <p:tgtEl>
                                          <p:spTgt spid="59403"/>
                                        </p:tgtEl>
                                        <p:attrNameLst>
                                          <p:attrName>style.visibility</p:attrName>
                                        </p:attrNameLst>
                                      </p:cBhvr>
                                      <p:to>
                                        <p:strVal val="visible"/>
                                      </p:to>
                                    </p:set>
                                    <p:animEffect transition="in" filter="fade">
                                      <p:cBhvr>
                                        <p:cTn id="26" dur="500"/>
                                        <p:tgtEl>
                                          <p:spTgt spid="59403"/>
                                        </p:tgtEl>
                                      </p:cBhvr>
                                    </p:animEffect>
                                  </p:childTnLst>
                                </p:cTn>
                              </p:par>
                              <p:par>
                                <p:cTn id="27" presetID="10" presetClass="entr" presetSubtype="0" fill="hold" grpId="0" nodeType="withEffect">
                                  <p:stCondLst>
                                    <p:cond delay="1010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fade">
                                      <p:cBhvr>
                                        <p:cTn id="29" dur="500"/>
                                        <p:tgtEl>
                                          <p:spTgt spid="14">
                                            <p:txEl>
                                              <p:pRg st="0" end="0"/>
                                            </p:txEl>
                                          </p:spTgt>
                                        </p:tgtEl>
                                      </p:cBhvr>
                                    </p:animEffect>
                                  </p:childTnLst>
                                </p:cTn>
                              </p:par>
                              <p:par>
                                <p:cTn id="30" presetID="10" presetClass="entr" presetSubtype="0" fill="hold" grpId="0" nodeType="withEffect">
                                  <p:stCondLst>
                                    <p:cond delay="12800"/>
                                  </p:stCondLst>
                                  <p:childTnLst>
                                    <p:set>
                                      <p:cBhvr>
                                        <p:cTn id="31" dur="1" fill="hold">
                                          <p:stCondLst>
                                            <p:cond delay="0"/>
                                          </p:stCondLst>
                                        </p:cTn>
                                        <p:tgtEl>
                                          <p:spTgt spid="14">
                                            <p:txEl>
                                              <p:pRg st="1" end="1"/>
                                            </p:txEl>
                                          </p:spTgt>
                                        </p:tgtEl>
                                        <p:attrNameLst>
                                          <p:attrName>style.visibility</p:attrName>
                                        </p:attrNameLst>
                                      </p:cBhvr>
                                      <p:to>
                                        <p:strVal val="visible"/>
                                      </p:to>
                                    </p:set>
                                    <p:animEffect transition="in" filter="fade">
                                      <p:cBhvr>
                                        <p:cTn id="32" dur="500"/>
                                        <p:tgtEl>
                                          <p:spTgt spid="14">
                                            <p:txEl>
                                              <p:pRg st="1" end="1"/>
                                            </p:txEl>
                                          </p:spTgt>
                                        </p:tgtEl>
                                      </p:cBhvr>
                                    </p:animEffect>
                                  </p:childTnLst>
                                </p:cTn>
                              </p:par>
                              <p:par>
                                <p:cTn id="33" presetID="10" presetClass="entr" presetSubtype="0" fill="hold" grpId="0" nodeType="withEffect">
                                  <p:stCondLst>
                                    <p:cond delay="15800"/>
                                  </p:stCondLst>
                                  <p:childTnLst>
                                    <p:set>
                                      <p:cBhvr>
                                        <p:cTn id="34" dur="1" fill="hold">
                                          <p:stCondLst>
                                            <p:cond delay="0"/>
                                          </p:stCondLst>
                                        </p:cTn>
                                        <p:tgtEl>
                                          <p:spTgt spid="14">
                                            <p:txEl>
                                              <p:pRg st="2" end="2"/>
                                            </p:txEl>
                                          </p:spTgt>
                                        </p:tgtEl>
                                        <p:attrNameLst>
                                          <p:attrName>style.visibility</p:attrName>
                                        </p:attrNameLst>
                                      </p:cBhvr>
                                      <p:to>
                                        <p:strVal val="visible"/>
                                      </p:to>
                                    </p:set>
                                    <p:animEffect transition="in" filter="fade">
                                      <p:cBhvr>
                                        <p:cTn id="35" dur="500"/>
                                        <p:tgtEl>
                                          <p:spTgt spid="14">
                                            <p:txEl>
                                              <p:pRg st="2" end="2"/>
                                            </p:txEl>
                                          </p:spTgt>
                                        </p:tgtEl>
                                      </p:cBhvr>
                                    </p:animEffect>
                                  </p:childTnLst>
                                </p:cTn>
                              </p:par>
                              <p:par>
                                <p:cTn id="36" presetID="10" presetClass="entr" presetSubtype="0" fill="hold" grpId="0" nodeType="withEffect">
                                  <p:stCondLst>
                                    <p:cond delay="15700"/>
                                  </p:stCondLst>
                                  <p:childTnLst>
                                    <p:set>
                                      <p:cBhvr>
                                        <p:cTn id="37" dur="1" fill="hold">
                                          <p:stCondLst>
                                            <p:cond delay="0"/>
                                          </p:stCondLst>
                                        </p:cTn>
                                        <p:tgtEl>
                                          <p:spTgt spid="14">
                                            <p:txEl>
                                              <p:pRg st="3" end="3"/>
                                            </p:txEl>
                                          </p:spTgt>
                                        </p:tgtEl>
                                        <p:attrNameLst>
                                          <p:attrName>style.visibility</p:attrName>
                                        </p:attrNameLst>
                                      </p:cBhvr>
                                      <p:to>
                                        <p:strVal val="visible"/>
                                      </p:to>
                                    </p:set>
                                    <p:animEffect transition="in" filter="fade">
                                      <p:cBhvr>
                                        <p:cTn id="38" dur="500"/>
                                        <p:tgtEl>
                                          <p:spTgt spid="14">
                                            <p:txEl>
                                              <p:pRg st="3" end="3"/>
                                            </p:txEl>
                                          </p:spTgt>
                                        </p:tgtEl>
                                      </p:cBhvr>
                                    </p:animEffect>
                                  </p:childTnLst>
                                </p:cTn>
                              </p:par>
                              <p:par>
                                <p:cTn id="39" presetID="10" presetClass="entr" presetSubtype="0" fill="hold" grpId="0" nodeType="withEffect">
                                  <p:stCondLst>
                                    <p:cond delay="18100"/>
                                  </p:stCondLst>
                                  <p:childTnLst>
                                    <p:set>
                                      <p:cBhvr>
                                        <p:cTn id="40" dur="1" fill="hold">
                                          <p:stCondLst>
                                            <p:cond delay="0"/>
                                          </p:stCondLst>
                                        </p:cTn>
                                        <p:tgtEl>
                                          <p:spTgt spid="14">
                                            <p:txEl>
                                              <p:pRg st="4" end="4"/>
                                            </p:txEl>
                                          </p:spTgt>
                                        </p:tgtEl>
                                        <p:attrNameLst>
                                          <p:attrName>style.visibility</p:attrName>
                                        </p:attrNameLst>
                                      </p:cBhvr>
                                      <p:to>
                                        <p:strVal val="visible"/>
                                      </p:to>
                                    </p:set>
                                    <p:animEffect transition="in" filter="fade">
                                      <p:cBhvr>
                                        <p:cTn id="41" dur="500"/>
                                        <p:tgtEl>
                                          <p:spTgt spid="14">
                                            <p:txEl>
                                              <p:pRg st="4" end="4"/>
                                            </p:txEl>
                                          </p:spTgt>
                                        </p:tgtEl>
                                      </p:cBhvr>
                                    </p:animEffect>
                                  </p:childTnLst>
                                </p:cTn>
                              </p:par>
                              <p:par>
                                <p:cTn id="42" presetID="2" presetClass="entr" presetSubtype="4" fill="hold" nodeType="withEffect">
                                  <p:stCondLst>
                                    <p:cond delay="2100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fill="hold"/>
                                        <p:tgtEl>
                                          <p:spTgt spid="6"/>
                                        </p:tgtEl>
                                        <p:attrNameLst>
                                          <p:attrName>ppt_x</p:attrName>
                                        </p:attrNameLst>
                                      </p:cBhvr>
                                      <p:tavLst>
                                        <p:tav tm="0">
                                          <p:val>
                                            <p:strVal val="#ppt_x"/>
                                          </p:val>
                                        </p:tav>
                                        <p:tav tm="100000">
                                          <p:val>
                                            <p:strVal val="#ppt_x"/>
                                          </p:val>
                                        </p:tav>
                                      </p:tavLst>
                                    </p:anim>
                                    <p:anim calcmode="lin" valueType="num">
                                      <p:cBhvr additive="base">
                                        <p:cTn id="45" dur="500" fill="hold"/>
                                        <p:tgtEl>
                                          <p:spTgt spid="6"/>
                                        </p:tgtEl>
                                        <p:attrNameLst>
                                          <p:attrName>ppt_y</p:attrName>
                                        </p:attrNameLst>
                                      </p:cBhvr>
                                      <p:tavLst>
                                        <p:tav tm="0">
                                          <p:val>
                                            <p:strVal val="1+#ppt_h/2"/>
                                          </p:val>
                                        </p:tav>
                                        <p:tav tm="100000">
                                          <p:val>
                                            <p:strVal val="#ppt_y"/>
                                          </p:val>
                                        </p:tav>
                                      </p:tavLst>
                                    </p:anim>
                                  </p:childTnLst>
                                </p:cTn>
                              </p:par>
                              <p:par>
                                <p:cTn id="46" presetID="10" presetClass="entr" presetSubtype="0" fill="hold" grpId="0" nodeType="withEffect">
                                  <p:stCondLst>
                                    <p:cond delay="21000"/>
                                  </p:stCondLst>
                                  <p:childTnLst>
                                    <p:set>
                                      <p:cBhvr>
                                        <p:cTn id="47" dur="1" fill="hold">
                                          <p:stCondLst>
                                            <p:cond delay="0"/>
                                          </p:stCondLst>
                                        </p:cTn>
                                        <p:tgtEl>
                                          <p:spTgt spid="59404"/>
                                        </p:tgtEl>
                                        <p:attrNameLst>
                                          <p:attrName>style.visibility</p:attrName>
                                        </p:attrNameLst>
                                      </p:cBhvr>
                                      <p:to>
                                        <p:strVal val="visible"/>
                                      </p:to>
                                    </p:set>
                                    <p:animEffect transition="in" filter="fade">
                                      <p:cBhvr>
                                        <p:cTn id="48" dur="500"/>
                                        <p:tgtEl>
                                          <p:spTgt spid="59404"/>
                                        </p:tgtEl>
                                      </p:cBhvr>
                                    </p:animEffect>
                                  </p:childTnLst>
                                </p:cTn>
                              </p:par>
                              <p:par>
                                <p:cTn id="49" presetID="10" presetClass="entr" presetSubtype="0" fill="hold" grpId="0" nodeType="withEffect">
                                  <p:stCondLst>
                                    <p:cond delay="21900"/>
                                  </p:stCondLst>
                                  <p:childTnLst>
                                    <p:set>
                                      <p:cBhvr>
                                        <p:cTn id="50" dur="1" fill="hold">
                                          <p:stCondLst>
                                            <p:cond delay="0"/>
                                          </p:stCondLst>
                                        </p:cTn>
                                        <p:tgtEl>
                                          <p:spTgt spid="15">
                                            <p:txEl>
                                              <p:pRg st="0" end="0"/>
                                            </p:txEl>
                                          </p:spTgt>
                                        </p:tgtEl>
                                        <p:attrNameLst>
                                          <p:attrName>style.visibility</p:attrName>
                                        </p:attrNameLst>
                                      </p:cBhvr>
                                      <p:to>
                                        <p:strVal val="visible"/>
                                      </p:to>
                                    </p:set>
                                    <p:animEffect transition="in" filter="fade">
                                      <p:cBhvr>
                                        <p:cTn id="51" dur="500"/>
                                        <p:tgtEl>
                                          <p:spTgt spid="15">
                                            <p:txEl>
                                              <p:pRg st="0" end="0"/>
                                            </p:txEl>
                                          </p:spTgt>
                                        </p:tgtEl>
                                      </p:cBhvr>
                                    </p:animEffect>
                                  </p:childTnLst>
                                </p:cTn>
                              </p:par>
                              <p:par>
                                <p:cTn id="52" presetID="10" presetClass="entr" presetSubtype="0" fill="hold" grpId="0" nodeType="withEffect">
                                  <p:stCondLst>
                                    <p:cond delay="23500"/>
                                  </p:stCondLst>
                                  <p:childTnLst>
                                    <p:set>
                                      <p:cBhvr>
                                        <p:cTn id="53" dur="1" fill="hold">
                                          <p:stCondLst>
                                            <p:cond delay="0"/>
                                          </p:stCondLst>
                                        </p:cTn>
                                        <p:tgtEl>
                                          <p:spTgt spid="15">
                                            <p:txEl>
                                              <p:pRg st="1" end="1"/>
                                            </p:txEl>
                                          </p:spTgt>
                                        </p:tgtEl>
                                        <p:attrNameLst>
                                          <p:attrName>style.visibility</p:attrName>
                                        </p:attrNameLst>
                                      </p:cBhvr>
                                      <p:to>
                                        <p:strVal val="visible"/>
                                      </p:to>
                                    </p:set>
                                    <p:animEffect transition="in" filter="fade">
                                      <p:cBhvr>
                                        <p:cTn id="54" dur="500"/>
                                        <p:tgtEl>
                                          <p:spTgt spid="15">
                                            <p:txEl>
                                              <p:pRg st="1" end="1"/>
                                            </p:txEl>
                                          </p:spTgt>
                                        </p:tgtEl>
                                      </p:cBhvr>
                                    </p:animEffect>
                                  </p:childTnLst>
                                </p:cTn>
                              </p:par>
                              <p:par>
                                <p:cTn id="55" presetID="10" presetClass="entr" presetSubtype="0" fill="hold" grpId="0" nodeType="withEffect">
                                  <p:stCondLst>
                                    <p:cond delay="24600"/>
                                  </p:stCondLst>
                                  <p:childTnLst>
                                    <p:set>
                                      <p:cBhvr>
                                        <p:cTn id="56" dur="1" fill="hold">
                                          <p:stCondLst>
                                            <p:cond delay="0"/>
                                          </p:stCondLst>
                                        </p:cTn>
                                        <p:tgtEl>
                                          <p:spTgt spid="15">
                                            <p:txEl>
                                              <p:pRg st="2" end="2"/>
                                            </p:txEl>
                                          </p:spTgt>
                                        </p:tgtEl>
                                        <p:attrNameLst>
                                          <p:attrName>style.visibility</p:attrName>
                                        </p:attrNameLst>
                                      </p:cBhvr>
                                      <p:to>
                                        <p:strVal val="visible"/>
                                      </p:to>
                                    </p:set>
                                    <p:animEffect transition="in" filter="fade">
                                      <p:cBhvr>
                                        <p:cTn id="57" dur="500"/>
                                        <p:tgtEl>
                                          <p:spTgt spid="15">
                                            <p:txEl>
                                              <p:pRg st="2" end="2"/>
                                            </p:txEl>
                                          </p:spTgt>
                                        </p:tgtEl>
                                      </p:cBhvr>
                                    </p:animEffect>
                                  </p:childTnLst>
                                </p:cTn>
                              </p:par>
                              <p:par>
                                <p:cTn id="58" presetID="10" presetClass="entr" presetSubtype="0" fill="hold" grpId="0" nodeType="withEffect">
                                  <p:stCondLst>
                                    <p:cond delay="26000"/>
                                  </p:stCondLst>
                                  <p:childTnLst>
                                    <p:set>
                                      <p:cBhvr>
                                        <p:cTn id="59" dur="1" fill="hold">
                                          <p:stCondLst>
                                            <p:cond delay="0"/>
                                          </p:stCondLst>
                                        </p:cTn>
                                        <p:tgtEl>
                                          <p:spTgt spid="15">
                                            <p:txEl>
                                              <p:pRg st="4" end="4"/>
                                            </p:txEl>
                                          </p:spTgt>
                                        </p:tgtEl>
                                        <p:attrNameLst>
                                          <p:attrName>style.visibility</p:attrName>
                                        </p:attrNameLst>
                                      </p:cBhvr>
                                      <p:to>
                                        <p:strVal val="visible"/>
                                      </p:to>
                                    </p:set>
                                    <p:animEffect transition="in" filter="fade">
                                      <p:cBhvr>
                                        <p:cTn id="60" dur="500"/>
                                        <p:tgtEl>
                                          <p:spTgt spid="15">
                                            <p:txEl>
                                              <p:pRg st="4" end="4"/>
                                            </p:txEl>
                                          </p:spTgt>
                                        </p:tgtEl>
                                      </p:cBhvr>
                                    </p:animEffect>
                                  </p:childTnLst>
                                </p:cTn>
                              </p:par>
                              <p:par>
                                <p:cTn id="61" presetID="41" presetClass="entr" presetSubtype="0" fill="hold" grpId="0" nodeType="withEffect">
                                  <p:stCondLst>
                                    <p:cond delay="29600"/>
                                  </p:stCondLst>
                                  <p:iterate type="lt">
                                    <p:tmPct val="10000"/>
                                  </p:iterate>
                                  <p:childTnLst>
                                    <p:set>
                                      <p:cBhvr>
                                        <p:cTn id="62" dur="1" fill="hold">
                                          <p:stCondLst>
                                            <p:cond delay="0"/>
                                          </p:stCondLst>
                                        </p:cTn>
                                        <p:tgtEl>
                                          <p:spTgt spid="11"/>
                                        </p:tgtEl>
                                        <p:attrNameLst>
                                          <p:attrName>style.visibility</p:attrName>
                                        </p:attrNameLst>
                                      </p:cBhvr>
                                      <p:to>
                                        <p:strVal val="visible"/>
                                      </p:to>
                                    </p:set>
                                    <p:anim calcmode="lin" valueType="num">
                                      <p:cBhvr>
                                        <p:cTn id="6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64" dur="500" fill="hold"/>
                                        <p:tgtEl>
                                          <p:spTgt spid="11"/>
                                        </p:tgtEl>
                                        <p:attrNameLst>
                                          <p:attrName>ppt_y</p:attrName>
                                        </p:attrNameLst>
                                      </p:cBhvr>
                                      <p:tavLst>
                                        <p:tav tm="0">
                                          <p:val>
                                            <p:strVal val="#ppt_y"/>
                                          </p:val>
                                        </p:tav>
                                        <p:tav tm="100000">
                                          <p:val>
                                            <p:strVal val="#ppt_y"/>
                                          </p:val>
                                        </p:tav>
                                      </p:tavLst>
                                    </p:anim>
                                    <p:anim calcmode="lin" valueType="num">
                                      <p:cBhvr>
                                        <p:cTn id="6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6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67" dur="500" tmFilter="0,0; .5, 1; 1, 1"/>
                                        <p:tgtEl>
                                          <p:spTgt spid="11"/>
                                        </p:tgtEl>
                                      </p:cBhvr>
                                    </p:animEffect>
                                  </p:childTnLst>
                                </p:cTn>
                              </p:par>
                              <p:par>
                                <p:cTn id="68" presetID="41" presetClass="entr" presetSubtype="0" fill="hold" grpId="0" nodeType="withEffect">
                                  <p:stCondLst>
                                    <p:cond delay="32000"/>
                                  </p:stCondLst>
                                  <p:iterate type="lt">
                                    <p:tmPct val="10000"/>
                                  </p:iterate>
                                  <p:childTnLst>
                                    <p:set>
                                      <p:cBhvr>
                                        <p:cTn id="69" dur="1" fill="hold">
                                          <p:stCondLst>
                                            <p:cond delay="0"/>
                                          </p:stCondLst>
                                        </p:cTn>
                                        <p:tgtEl>
                                          <p:spTgt spid="16"/>
                                        </p:tgtEl>
                                        <p:attrNameLst>
                                          <p:attrName>style.visibility</p:attrName>
                                        </p:attrNameLst>
                                      </p:cBhvr>
                                      <p:to>
                                        <p:strVal val="visible"/>
                                      </p:to>
                                    </p:set>
                                    <p:anim calcmode="lin" valueType="num">
                                      <p:cBhvr>
                                        <p:cTn id="70"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71" dur="500" fill="hold"/>
                                        <p:tgtEl>
                                          <p:spTgt spid="16"/>
                                        </p:tgtEl>
                                        <p:attrNameLst>
                                          <p:attrName>ppt_y</p:attrName>
                                        </p:attrNameLst>
                                      </p:cBhvr>
                                      <p:tavLst>
                                        <p:tav tm="0">
                                          <p:val>
                                            <p:strVal val="#ppt_y"/>
                                          </p:val>
                                        </p:tav>
                                        <p:tav tm="100000">
                                          <p:val>
                                            <p:strVal val="#ppt_y"/>
                                          </p:val>
                                        </p:tav>
                                      </p:tavLst>
                                    </p:anim>
                                    <p:anim calcmode="lin" valueType="num">
                                      <p:cBhvr>
                                        <p:cTn id="72"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73"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74"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4" grpId="0" build="p"/>
      <p:bldP spid="15" grpId="0" build="p"/>
      <p:bldP spid="16" grpId="0"/>
      <p:bldP spid="59403" grpId="0"/>
      <p:bldP spid="5940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descr=" GRE-006拷貝.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404813"/>
            <a:ext cx="7705725"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a:xfrm rot="20842011">
            <a:off x="1001713" y="1955800"/>
            <a:ext cx="2459037" cy="1200150"/>
          </a:xfrm>
          <a:prstGeom prst="rect">
            <a:avLst/>
          </a:prstGeom>
          <a:noFill/>
          <a:effectLst>
            <a:outerShdw blurRad="50800" dist="38100" dir="2700000" algn="tl" rotWithShape="0">
              <a:prstClr val="black">
                <a:alpha val="40000"/>
              </a:prstClr>
            </a:outerShdw>
          </a:effectLst>
        </p:spPr>
        <p:txBody>
          <a:bodyPr>
            <a:spAutoFit/>
          </a:bodyPr>
          <a:lstStyle/>
          <a:p>
            <a:pPr eaLnBrk="1" fontAlgn="auto" hangingPunct="1">
              <a:spcBef>
                <a:spcPts val="0"/>
              </a:spcBef>
              <a:spcAft>
                <a:spcPts val="0"/>
              </a:spcAft>
              <a:defRPr/>
            </a:pPr>
            <a:r>
              <a:rPr lang="zh-TW" altLang="en-US" sz="7200" b="1" i="1" dirty="0">
                <a:solidFill>
                  <a:schemeClr val="accent1">
                    <a:lumMod val="20000"/>
                    <a:lumOff val="80000"/>
                  </a:schemeClr>
                </a:solidFill>
                <a:latin typeface="微軟正黑體"/>
                <a:ea typeface="微軟正黑體"/>
                <a:cs typeface="微軟正黑體"/>
              </a:rPr>
              <a:t>技職</a:t>
            </a:r>
          </a:p>
        </p:txBody>
      </p:sp>
      <p:sp>
        <p:nvSpPr>
          <p:cNvPr id="6" name="文字方塊 5"/>
          <p:cNvSpPr txBox="1"/>
          <p:nvPr/>
        </p:nvSpPr>
        <p:spPr>
          <a:xfrm rot="21081256">
            <a:off x="2951163" y="2322513"/>
            <a:ext cx="2338387" cy="646112"/>
          </a:xfrm>
          <a:prstGeom prst="rect">
            <a:avLst/>
          </a:prstGeom>
          <a:noFill/>
        </p:spPr>
        <p:txBody>
          <a:bodyPr wrap="none">
            <a:spAutoFit/>
          </a:bodyPr>
          <a:lstStyle/>
          <a:p>
            <a:pPr eaLnBrk="1" fontAlgn="auto" hangingPunct="1">
              <a:spcBef>
                <a:spcPts val="0"/>
              </a:spcBef>
              <a:spcAft>
                <a:spcPts val="0"/>
              </a:spcAft>
              <a:defRPr/>
            </a:pPr>
            <a:r>
              <a:rPr lang="zh-TW" altLang="en-US" sz="3600" i="1" spc="600" dirty="0">
                <a:latin typeface="微軟正黑體"/>
                <a:ea typeface="微軟正黑體"/>
                <a:cs typeface="微軟正黑體"/>
              </a:rPr>
              <a:t>啟動夢想</a:t>
            </a:r>
          </a:p>
        </p:txBody>
      </p:sp>
      <p:sp>
        <p:nvSpPr>
          <p:cNvPr id="13" name="文字方塊 12"/>
          <p:cNvSpPr txBox="1"/>
          <p:nvPr/>
        </p:nvSpPr>
        <p:spPr>
          <a:xfrm rot="20848165">
            <a:off x="1289050" y="3344863"/>
            <a:ext cx="2459038" cy="1200150"/>
          </a:xfrm>
          <a:prstGeom prst="rect">
            <a:avLst/>
          </a:prstGeom>
          <a:noFill/>
          <a:effectLst>
            <a:outerShdw blurRad="50800" dist="38100" dir="2700000" algn="tl" rotWithShape="0">
              <a:prstClr val="black">
                <a:alpha val="40000"/>
              </a:prstClr>
            </a:outerShdw>
          </a:effectLst>
        </p:spPr>
        <p:txBody>
          <a:bodyPr>
            <a:spAutoFit/>
          </a:bodyPr>
          <a:lstStyle/>
          <a:p>
            <a:pPr eaLnBrk="1" fontAlgn="auto" hangingPunct="1">
              <a:spcBef>
                <a:spcPts val="0"/>
              </a:spcBef>
              <a:spcAft>
                <a:spcPts val="0"/>
              </a:spcAft>
              <a:defRPr/>
            </a:pPr>
            <a:r>
              <a:rPr lang="zh-TW" altLang="en-US" sz="7200" b="1" i="1" dirty="0">
                <a:solidFill>
                  <a:schemeClr val="accent6">
                    <a:lumMod val="20000"/>
                    <a:lumOff val="80000"/>
                  </a:schemeClr>
                </a:solidFill>
                <a:latin typeface="微軟正黑體"/>
                <a:ea typeface="微軟正黑體"/>
                <a:cs typeface="微軟正黑體"/>
              </a:rPr>
              <a:t>專業</a:t>
            </a:r>
          </a:p>
        </p:txBody>
      </p:sp>
      <p:sp>
        <p:nvSpPr>
          <p:cNvPr id="59398" name="向右箭號 13"/>
          <p:cNvSpPr>
            <a:spLocks noChangeArrowheads="1"/>
          </p:cNvSpPr>
          <p:nvPr/>
        </p:nvSpPr>
        <p:spPr bwMode="auto">
          <a:xfrm rot="-525719">
            <a:off x="1292225" y="4508500"/>
            <a:ext cx="2376488" cy="71438"/>
          </a:xfrm>
          <a:prstGeom prst="rightArrow">
            <a:avLst>
              <a:gd name="adj1" fmla="val 50000"/>
              <a:gd name="adj2" fmla="val 101801"/>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endParaRPr lang="zh-TW" altLang="en-US" sz="2400">
              <a:latin typeface="Adobe 繁黑體 Std B" pitchFamily="34" charset="-120"/>
              <a:ea typeface="Adobe 繁黑體 Std B" pitchFamily="34" charset="-120"/>
            </a:endParaRPr>
          </a:p>
        </p:txBody>
      </p:sp>
      <p:sp>
        <p:nvSpPr>
          <p:cNvPr id="15" name="文字方塊 14"/>
          <p:cNvSpPr txBox="1"/>
          <p:nvPr/>
        </p:nvSpPr>
        <p:spPr>
          <a:xfrm rot="21081256">
            <a:off x="3311525" y="3529013"/>
            <a:ext cx="2338388" cy="646112"/>
          </a:xfrm>
          <a:prstGeom prst="rect">
            <a:avLst/>
          </a:prstGeom>
          <a:noFill/>
        </p:spPr>
        <p:txBody>
          <a:bodyPr wrap="none">
            <a:spAutoFit/>
          </a:bodyPr>
          <a:lstStyle/>
          <a:p>
            <a:pPr eaLnBrk="1" fontAlgn="auto" hangingPunct="1">
              <a:spcBef>
                <a:spcPts val="0"/>
              </a:spcBef>
              <a:spcAft>
                <a:spcPts val="0"/>
              </a:spcAft>
              <a:defRPr/>
            </a:pPr>
            <a:r>
              <a:rPr lang="zh-TW" altLang="en-US" sz="3600" i="1" spc="600" dirty="0">
                <a:latin typeface="微軟正黑體"/>
                <a:ea typeface="微軟正黑體"/>
                <a:cs typeface="微軟正黑體"/>
              </a:rPr>
              <a:t>成就未來</a:t>
            </a:r>
          </a:p>
        </p:txBody>
      </p:sp>
      <p:pic>
        <p:nvPicPr>
          <p:cNvPr id="10" name="圖片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8125" y="2754313"/>
            <a:ext cx="3690938" cy="377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descr="教育部.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1225" y="1087438"/>
            <a:ext cx="78105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785687">
            <a:off x="7794625" y="1381125"/>
            <a:ext cx="12001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92474">
            <a:off x="7188200" y="1196975"/>
            <a:ext cx="120015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20590734" flipH="1">
            <a:off x="5199063" y="1436688"/>
            <a:ext cx="12001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38913" y="1196975"/>
            <a:ext cx="1201737"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499484">
            <a:off x="5972175" y="1195388"/>
            <a:ext cx="120015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字方塊 11"/>
          <p:cNvSpPr txBox="1">
            <a:spLocks noChangeArrowheads="1"/>
          </p:cNvSpPr>
          <p:nvPr/>
        </p:nvSpPr>
        <p:spPr bwMode="auto">
          <a:xfrm>
            <a:off x="654050" y="6008688"/>
            <a:ext cx="646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800">
                <a:latin typeface="微軟正黑體" pitchFamily="34" charset="-120"/>
                <a:ea typeface="微軟正黑體" pitchFamily="34" charset="-120"/>
              </a:rPr>
              <a:t>廣告</a:t>
            </a:r>
          </a:p>
        </p:txBody>
      </p:sp>
      <p:sp>
        <p:nvSpPr>
          <p:cNvPr id="59408" name="投影片編號版面配置區 1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71A97388-ACCD-4D14-9059-12AAB663BCB6}" type="slidenum">
              <a:rPr lang="zh-CN" altLang="en-US" sz="1600">
                <a:solidFill>
                  <a:schemeClr val="bg1"/>
                </a:solidFill>
                <a:latin typeface="微軟正黑體" pitchFamily="34" charset="-120"/>
                <a:ea typeface="微軟正黑體" pitchFamily="34" charset="-120"/>
              </a:rPr>
              <a:pPr>
                <a:spcBef>
                  <a:spcPct val="0"/>
                </a:spcBef>
                <a:buFontTx/>
                <a:buNone/>
              </a:pPr>
              <a:t>35</a:t>
            </a:fld>
            <a:endParaRPr lang="zh-CN" altLang="en-US" sz="1600">
              <a:solidFill>
                <a:schemeClr val="bg1"/>
              </a:solidFill>
              <a:latin typeface="微軟正黑體" pitchFamily="34" charset="-120"/>
              <a:ea typeface="微軟正黑體" pitchFamily="34" charset="-120"/>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 presetClass="entr" presetSubtype="8" fill="hold" grpId="0" nodeType="withEffect">
                                  <p:stCondLst>
                                    <p:cond delay="11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53" presetClass="entr" presetSubtype="16" fill="hold" grpId="0" nodeType="withEffect">
                                  <p:stCondLst>
                                    <p:cond delay="170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par>
                                <p:cTn id="19" presetID="2" presetClass="entr" presetSubtype="8" fill="hold" grpId="0" nodeType="withEffect">
                                  <p:stCondLst>
                                    <p:cond delay="230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800" fill="hold"/>
                                        <p:tgtEl>
                                          <p:spTgt spid="15"/>
                                        </p:tgtEl>
                                        <p:attrNameLst>
                                          <p:attrName>ppt_x</p:attrName>
                                        </p:attrNameLst>
                                      </p:cBhvr>
                                      <p:tavLst>
                                        <p:tav tm="0">
                                          <p:val>
                                            <p:strVal val="0-#ppt_w/2"/>
                                          </p:val>
                                        </p:tav>
                                        <p:tav tm="100000">
                                          <p:val>
                                            <p:strVal val="#ppt_x"/>
                                          </p:val>
                                        </p:tav>
                                      </p:tavLst>
                                    </p:anim>
                                    <p:anim calcmode="lin" valueType="num">
                                      <p:cBhvr additive="base">
                                        <p:cTn id="22" dur="800" fill="hold"/>
                                        <p:tgtEl>
                                          <p:spTgt spid="15"/>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5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600"/>
                                        <p:tgtEl>
                                          <p:spTgt spid="11"/>
                                        </p:tgtEl>
                                      </p:cBhvr>
                                    </p:animEffect>
                                  </p:childTnLst>
                                </p:cTn>
                              </p:par>
                              <p:par>
                                <p:cTn id="26" presetID="42"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8" presetClass="emph" presetSubtype="0" fill="hold" nodeType="withEffect">
                                  <p:stCondLst>
                                    <p:cond delay="1500"/>
                                  </p:stCondLst>
                                  <p:childTnLst>
                                    <p:animRot by="10800000">
                                      <p:cBhvr>
                                        <p:cTn id="32" dur="20300" fill="hold"/>
                                        <p:tgtEl>
                                          <p:spTgt spid="10"/>
                                        </p:tgtEl>
                                        <p:attrNameLst>
                                          <p:attrName>r</p:attrName>
                                        </p:attrNameLst>
                                      </p:cBhvr>
                                    </p:animRot>
                                  </p:childTnLst>
                                </p:cTn>
                              </p:par>
                              <p:par>
                                <p:cTn id="33" presetID="12" presetClass="entr" presetSubtype="2" fill="hold" nodeType="withEffect">
                                  <p:stCondLst>
                                    <p:cond delay="1500"/>
                                  </p:stCondLst>
                                  <p:childTnLst>
                                    <p:set>
                                      <p:cBhvr>
                                        <p:cTn id="34" dur="1" fill="hold">
                                          <p:stCondLst>
                                            <p:cond delay="0"/>
                                          </p:stCondLst>
                                        </p:cTn>
                                        <p:tgtEl>
                                          <p:spTgt spid="16"/>
                                        </p:tgtEl>
                                        <p:attrNameLst>
                                          <p:attrName>style.visibility</p:attrName>
                                        </p:attrNameLst>
                                      </p:cBhvr>
                                      <p:to>
                                        <p:strVal val="visible"/>
                                      </p:to>
                                    </p:set>
                                    <p:animEffect transition="in" filter="slide(fromRight)">
                                      <p:cBhvr>
                                        <p:cTn id="35" dur="1000"/>
                                        <p:tgtEl>
                                          <p:spTgt spid="16"/>
                                        </p:tgtEl>
                                      </p:cBhvr>
                                    </p:animEffect>
                                  </p:childTnLst>
                                </p:cTn>
                              </p:par>
                              <p:par>
                                <p:cTn id="36" presetID="2" presetClass="entr" presetSubtype="3" fill="hold" nodeType="withEffect">
                                  <p:stCondLst>
                                    <p:cond delay="150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1+#ppt_w/2"/>
                                          </p:val>
                                        </p:tav>
                                        <p:tav tm="100000">
                                          <p:val>
                                            <p:strVal val="#ppt_x"/>
                                          </p:val>
                                        </p:tav>
                                      </p:tavLst>
                                    </p:anim>
                                    <p:anim calcmode="lin" valueType="num">
                                      <p:cBhvr additive="base">
                                        <p:cTn id="39" dur="500" fill="hold"/>
                                        <p:tgtEl>
                                          <p:spTgt spid="5"/>
                                        </p:tgtEl>
                                        <p:attrNameLst>
                                          <p:attrName>ppt_y</p:attrName>
                                        </p:attrNameLst>
                                      </p:cBhvr>
                                      <p:tavLst>
                                        <p:tav tm="0">
                                          <p:val>
                                            <p:strVal val="0-#ppt_h/2"/>
                                          </p:val>
                                        </p:tav>
                                        <p:tav tm="100000">
                                          <p:val>
                                            <p:strVal val="#ppt_y"/>
                                          </p:val>
                                        </p:tav>
                                      </p:tavLst>
                                    </p:anim>
                                  </p:childTnLst>
                                </p:cTn>
                              </p:par>
                              <p:par>
                                <p:cTn id="40" presetID="2" presetClass="entr" presetSubtype="3" fill="hold" nodeType="withEffect">
                                  <p:stCondLst>
                                    <p:cond delay="150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1+#ppt_w/2"/>
                                          </p:val>
                                        </p:tav>
                                        <p:tav tm="100000">
                                          <p:val>
                                            <p:strVal val="#ppt_x"/>
                                          </p:val>
                                        </p:tav>
                                      </p:tavLst>
                                    </p:anim>
                                    <p:anim calcmode="lin" valueType="num">
                                      <p:cBhvr additive="base">
                                        <p:cTn id="43" dur="500" fill="hold"/>
                                        <p:tgtEl>
                                          <p:spTgt spid="7"/>
                                        </p:tgtEl>
                                        <p:attrNameLst>
                                          <p:attrName>ppt_y</p:attrName>
                                        </p:attrNameLst>
                                      </p:cBhvr>
                                      <p:tavLst>
                                        <p:tav tm="0">
                                          <p:val>
                                            <p:strVal val="0-#ppt_h/2"/>
                                          </p:val>
                                        </p:tav>
                                        <p:tav tm="100000">
                                          <p:val>
                                            <p:strVal val="#ppt_y"/>
                                          </p:val>
                                        </p:tav>
                                      </p:tavLst>
                                    </p:anim>
                                  </p:childTnLst>
                                </p:cTn>
                              </p:par>
                              <p:par>
                                <p:cTn id="44" presetID="2" presetClass="entr" presetSubtype="3" fill="hold" nodeType="withEffect">
                                  <p:stCondLst>
                                    <p:cond delay="1500"/>
                                  </p:stCondLst>
                                  <p:childTnLst>
                                    <p:set>
                                      <p:cBhvr>
                                        <p:cTn id="45" dur="1" fill="hold">
                                          <p:stCondLst>
                                            <p:cond delay="0"/>
                                          </p:stCondLst>
                                        </p:cTn>
                                        <p:tgtEl>
                                          <p:spTgt spid="3"/>
                                        </p:tgtEl>
                                        <p:attrNameLst>
                                          <p:attrName>style.visibility</p:attrName>
                                        </p:attrNameLst>
                                      </p:cBhvr>
                                      <p:to>
                                        <p:strVal val="visible"/>
                                      </p:to>
                                    </p:set>
                                    <p:anim calcmode="lin" valueType="num">
                                      <p:cBhvr additive="base">
                                        <p:cTn id="46" dur="500" fill="hold"/>
                                        <p:tgtEl>
                                          <p:spTgt spid="3"/>
                                        </p:tgtEl>
                                        <p:attrNameLst>
                                          <p:attrName>ppt_x</p:attrName>
                                        </p:attrNameLst>
                                      </p:cBhvr>
                                      <p:tavLst>
                                        <p:tav tm="0">
                                          <p:val>
                                            <p:strVal val="1+#ppt_w/2"/>
                                          </p:val>
                                        </p:tav>
                                        <p:tav tm="100000">
                                          <p:val>
                                            <p:strVal val="#ppt_x"/>
                                          </p:val>
                                        </p:tav>
                                      </p:tavLst>
                                    </p:anim>
                                    <p:anim calcmode="lin" valueType="num">
                                      <p:cBhvr additive="base">
                                        <p:cTn id="47" dur="500" fill="hold"/>
                                        <p:tgtEl>
                                          <p:spTgt spid="3"/>
                                        </p:tgtEl>
                                        <p:attrNameLst>
                                          <p:attrName>ppt_y</p:attrName>
                                        </p:attrNameLst>
                                      </p:cBhvr>
                                      <p:tavLst>
                                        <p:tav tm="0">
                                          <p:val>
                                            <p:strVal val="0-#ppt_h/2"/>
                                          </p:val>
                                        </p:tav>
                                        <p:tav tm="100000">
                                          <p:val>
                                            <p:strVal val="#ppt_y"/>
                                          </p:val>
                                        </p:tav>
                                      </p:tavLst>
                                    </p:anim>
                                  </p:childTnLst>
                                </p:cTn>
                              </p:par>
                              <p:par>
                                <p:cTn id="48" presetID="2" presetClass="entr" presetSubtype="3" fill="hold" nodeType="withEffect">
                                  <p:stCondLst>
                                    <p:cond delay="150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1+#ppt_w/2"/>
                                          </p:val>
                                        </p:tav>
                                        <p:tav tm="100000">
                                          <p:val>
                                            <p:strVal val="#ppt_x"/>
                                          </p:val>
                                        </p:tav>
                                      </p:tavLst>
                                    </p:anim>
                                    <p:anim calcmode="lin" valueType="num">
                                      <p:cBhvr additive="base">
                                        <p:cTn id="51" dur="500" fill="hold"/>
                                        <p:tgtEl>
                                          <p:spTgt spid="9"/>
                                        </p:tgtEl>
                                        <p:attrNameLst>
                                          <p:attrName>ppt_y</p:attrName>
                                        </p:attrNameLst>
                                      </p:cBhvr>
                                      <p:tavLst>
                                        <p:tav tm="0">
                                          <p:val>
                                            <p:strVal val="0-#ppt_h/2"/>
                                          </p:val>
                                        </p:tav>
                                        <p:tav tm="100000">
                                          <p:val>
                                            <p:strVal val="#ppt_y"/>
                                          </p:val>
                                        </p:tav>
                                      </p:tavLst>
                                    </p:anim>
                                  </p:childTnLst>
                                </p:cTn>
                              </p:par>
                              <p:par>
                                <p:cTn id="52" presetID="2" presetClass="entr" presetSubtype="3" fill="hold" nodeType="withEffect">
                                  <p:stCondLst>
                                    <p:cond delay="150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500" fill="hold"/>
                                        <p:tgtEl>
                                          <p:spTgt spid="8"/>
                                        </p:tgtEl>
                                        <p:attrNameLst>
                                          <p:attrName>ppt_x</p:attrName>
                                        </p:attrNameLst>
                                      </p:cBhvr>
                                      <p:tavLst>
                                        <p:tav tm="0">
                                          <p:val>
                                            <p:strVal val="1+#ppt_w/2"/>
                                          </p:val>
                                        </p:tav>
                                        <p:tav tm="100000">
                                          <p:val>
                                            <p:strVal val="#ppt_x"/>
                                          </p:val>
                                        </p:tav>
                                      </p:tavLst>
                                    </p:anim>
                                    <p:anim calcmode="lin" valueType="num">
                                      <p:cBhvr additive="base">
                                        <p:cTn id="55" dur="500" fill="hold"/>
                                        <p:tgtEl>
                                          <p:spTgt spid="8"/>
                                        </p:tgtEl>
                                        <p:attrNameLst>
                                          <p:attrName>ppt_y</p:attrName>
                                        </p:attrNameLst>
                                      </p:cBhvr>
                                      <p:tavLst>
                                        <p:tav tm="0">
                                          <p:val>
                                            <p:strVal val="0-#ppt_h/2"/>
                                          </p:val>
                                        </p:tav>
                                        <p:tav tm="100000">
                                          <p:val>
                                            <p:strVal val="#ppt_y"/>
                                          </p:val>
                                        </p:tav>
                                      </p:tavLst>
                                    </p:anim>
                                  </p:childTnLst>
                                </p:cTn>
                              </p:par>
                              <p:par>
                                <p:cTn id="56" presetID="10" presetClass="entr" presetSubtype="0" fill="hold" grpId="0" nodeType="withEffect">
                                  <p:stCondLst>
                                    <p:cond delay="150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3" grpId="0"/>
      <p:bldP spid="15"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685800" y="633413"/>
            <a:ext cx="78486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lnSpc>
                <a:spcPct val="120000"/>
              </a:lnSpc>
              <a:spcBef>
                <a:spcPct val="0"/>
              </a:spcBef>
              <a:buFontTx/>
              <a:buNone/>
            </a:pPr>
            <a:r>
              <a:rPr kumimoji="0" lang="zh-TW" altLang="zh-TW" sz="2400">
                <a:latin typeface="微軟正黑體" pitchFamily="34" charset="-120"/>
                <a:ea typeface="微軟正黑體" pitchFamily="34" charset="-120"/>
              </a:rPr>
              <a:t>如果想在後續的學習階段</a:t>
            </a:r>
          </a:p>
          <a:p>
            <a:pPr eaLnBrk="1" hangingPunct="1">
              <a:spcBef>
                <a:spcPct val="0"/>
              </a:spcBef>
              <a:buFontTx/>
              <a:buNone/>
            </a:pPr>
            <a:endParaRPr lang="zh-CN" altLang="en-US" sz="1800"/>
          </a:p>
        </p:txBody>
      </p:sp>
      <p:sp>
        <p:nvSpPr>
          <p:cNvPr id="10" name="長方形 9"/>
          <p:cNvSpPr>
            <a:spLocks noChangeArrowheads="1"/>
          </p:cNvSpPr>
          <p:nvPr/>
        </p:nvSpPr>
        <p:spPr bwMode="auto">
          <a:xfrm>
            <a:off x="2700338" y="5516563"/>
            <a:ext cx="4572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lnSpc>
                <a:spcPct val="120000"/>
              </a:lnSpc>
              <a:spcBef>
                <a:spcPct val="0"/>
              </a:spcBef>
              <a:buFontTx/>
              <a:buNone/>
            </a:pPr>
            <a:r>
              <a:rPr kumimoji="0" lang="zh-TW" altLang="zh-TW" sz="2400">
                <a:latin typeface="微軟正黑體" pitchFamily="34" charset="-120"/>
                <a:ea typeface="微軟正黑體" pitchFamily="34" charset="-120"/>
              </a:rPr>
              <a:t>技職教育是一個很好的選擇喔！</a:t>
            </a:r>
            <a:endParaRPr kumimoji="0" lang="en-US" altLang="zh-TW" sz="2400">
              <a:latin typeface="微軟正黑體" pitchFamily="34" charset="-120"/>
              <a:ea typeface="微軟正黑體" pitchFamily="34" charset="-120"/>
            </a:endParaRPr>
          </a:p>
        </p:txBody>
      </p:sp>
      <p:sp>
        <p:nvSpPr>
          <p:cNvPr id="12" name="長方形 11"/>
          <p:cNvSpPr>
            <a:spLocks noChangeArrowheads="1"/>
          </p:cNvSpPr>
          <p:nvPr/>
        </p:nvSpPr>
        <p:spPr bwMode="auto">
          <a:xfrm>
            <a:off x="2835275" y="4878388"/>
            <a:ext cx="41846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lnSpc>
                <a:spcPct val="120000"/>
              </a:lnSpc>
              <a:spcBef>
                <a:spcPct val="0"/>
              </a:spcBef>
              <a:buFontTx/>
              <a:buNone/>
            </a:pPr>
            <a:r>
              <a:rPr kumimoji="0" lang="zh-TW" altLang="zh-TW" sz="2400">
                <a:latin typeface="微軟正黑體" pitchFamily="34" charset="-120"/>
                <a:ea typeface="微軟正黑體" pitchFamily="34" charset="-120"/>
              </a:rPr>
              <a:t>同時擁有「學力」與「學歷」</a:t>
            </a:r>
          </a:p>
        </p:txBody>
      </p:sp>
      <p:sp>
        <p:nvSpPr>
          <p:cNvPr id="2" name="矩形 1"/>
          <p:cNvSpPr>
            <a:spLocks noChangeArrowheads="1"/>
          </p:cNvSpPr>
          <p:nvPr/>
        </p:nvSpPr>
        <p:spPr bwMode="auto">
          <a:xfrm>
            <a:off x="3419475" y="3213100"/>
            <a:ext cx="264795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lnSpc>
                <a:spcPct val="120000"/>
              </a:lnSpc>
              <a:spcBef>
                <a:spcPct val="0"/>
              </a:spcBef>
              <a:buFontTx/>
              <a:buNone/>
            </a:pPr>
            <a:r>
              <a:rPr kumimoji="0" lang="zh-TW" altLang="en-US" sz="4800" b="1">
                <a:solidFill>
                  <a:srgbClr val="000090"/>
                </a:solidFill>
                <a:latin typeface="微軟正黑體" pitchFamily="34" charset="-120"/>
                <a:ea typeface="微軟正黑體" pitchFamily="34" charset="-120"/>
              </a:rPr>
              <a:t>繼續</a:t>
            </a:r>
            <a:r>
              <a:rPr kumimoji="0" lang="zh-TW" altLang="zh-TW" sz="4800" b="1">
                <a:solidFill>
                  <a:srgbClr val="000090"/>
                </a:solidFill>
                <a:latin typeface="微軟正黑體" pitchFamily="34" charset="-120"/>
                <a:ea typeface="微軟正黑體" pitchFamily="34" charset="-120"/>
              </a:rPr>
              <a:t>升學</a:t>
            </a:r>
            <a:endParaRPr kumimoji="0" lang="en-US" altLang="zh-TW" sz="4800" b="1">
              <a:solidFill>
                <a:srgbClr val="000090"/>
              </a:solidFill>
              <a:latin typeface="微軟正黑體" pitchFamily="34" charset="-120"/>
              <a:ea typeface="微軟正黑體" pitchFamily="34" charset="-120"/>
            </a:endParaRPr>
          </a:p>
        </p:txBody>
      </p:sp>
      <p:sp>
        <p:nvSpPr>
          <p:cNvPr id="3" name="矩形 2"/>
          <p:cNvSpPr>
            <a:spLocks noChangeArrowheads="1"/>
          </p:cNvSpPr>
          <p:nvPr/>
        </p:nvSpPr>
        <p:spPr bwMode="auto">
          <a:xfrm>
            <a:off x="3419475" y="2276475"/>
            <a:ext cx="26463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lnSpc>
                <a:spcPct val="120000"/>
              </a:lnSpc>
              <a:spcBef>
                <a:spcPct val="0"/>
              </a:spcBef>
              <a:buFontTx/>
              <a:buNone/>
            </a:pPr>
            <a:r>
              <a:rPr kumimoji="0" lang="zh-TW" altLang="zh-TW" sz="4800" b="1">
                <a:solidFill>
                  <a:srgbClr val="000090"/>
                </a:solidFill>
                <a:latin typeface="微軟正黑體" pitchFamily="34" charset="-120"/>
                <a:ea typeface="微軟正黑體" pitchFamily="34" charset="-120"/>
              </a:rPr>
              <a:t>取得證照</a:t>
            </a:r>
            <a:endParaRPr kumimoji="0" lang="en-US" altLang="zh-TW" sz="4800" b="1">
              <a:solidFill>
                <a:srgbClr val="000090"/>
              </a:solidFill>
              <a:latin typeface="微軟正黑體" pitchFamily="34" charset="-120"/>
              <a:ea typeface="微軟正黑體" pitchFamily="34" charset="-120"/>
            </a:endParaRPr>
          </a:p>
        </p:txBody>
      </p:sp>
      <p:sp>
        <p:nvSpPr>
          <p:cNvPr id="4" name="矩形 3"/>
          <p:cNvSpPr>
            <a:spLocks noChangeArrowheads="1"/>
          </p:cNvSpPr>
          <p:nvPr/>
        </p:nvSpPr>
        <p:spPr bwMode="auto">
          <a:xfrm>
            <a:off x="3416300" y="1322388"/>
            <a:ext cx="26463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lnSpc>
                <a:spcPct val="120000"/>
              </a:lnSpc>
              <a:spcBef>
                <a:spcPct val="0"/>
              </a:spcBef>
              <a:buFont typeface="Arial" charset="0"/>
              <a:buNone/>
            </a:pPr>
            <a:r>
              <a:rPr kumimoji="0" lang="zh-TW" altLang="zh-TW" sz="4800" b="1">
                <a:solidFill>
                  <a:srgbClr val="000090"/>
                </a:solidFill>
                <a:latin typeface="微軟正黑體" pitchFamily="34" charset="-120"/>
                <a:ea typeface="微軟正黑體" pitchFamily="34" charset="-120"/>
              </a:rPr>
              <a:t>培養技能</a:t>
            </a:r>
            <a:endParaRPr kumimoji="0" lang="en-US" altLang="zh-TW" sz="4800" b="1">
              <a:solidFill>
                <a:srgbClr val="000090"/>
              </a:solidFill>
              <a:latin typeface="微軟正黑體" pitchFamily="34" charset="-120"/>
              <a:ea typeface="微軟正黑體" pitchFamily="34" charset="-120"/>
            </a:endParaRPr>
          </a:p>
        </p:txBody>
      </p:sp>
      <p:sp>
        <p:nvSpPr>
          <p:cNvPr id="13" name="矩形 12"/>
          <p:cNvSpPr>
            <a:spLocks noChangeArrowheads="1"/>
          </p:cNvSpPr>
          <p:nvPr/>
        </p:nvSpPr>
        <p:spPr bwMode="auto">
          <a:xfrm>
            <a:off x="4022725" y="4319588"/>
            <a:ext cx="14160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lnSpc>
                <a:spcPct val="120000"/>
              </a:lnSpc>
              <a:spcBef>
                <a:spcPct val="0"/>
              </a:spcBef>
              <a:buFontTx/>
              <a:buNone/>
            </a:pPr>
            <a:r>
              <a:rPr kumimoji="0" lang="zh-TW" altLang="zh-TW" sz="2400">
                <a:latin typeface="微軟正黑體" pitchFamily="34" charset="-120"/>
                <a:ea typeface="微軟正黑體" pitchFamily="34" charset="-120"/>
              </a:rPr>
              <a:t>三大目標</a:t>
            </a:r>
          </a:p>
        </p:txBody>
      </p:sp>
      <p:sp>
        <p:nvSpPr>
          <p:cNvPr id="14" name="＞形箭號 13"/>
          <p:cNvSpPr/>
          <p:nvPr/>
        </p:nvSpPr>
        <p:spPr>
          <a:xfrm>
            <a:off x="2168525" y="1347788"/>
            <a:ext cx="307975" cy="309562"/>
          </a:xfrm>
          <a:prstGeom prst="chevron">
            <a:avLst/>
          </a:prstGeom>
        </p:spPr>
        <p:style>
          <a:lnRef idx="1">
            <a:schemeClr val="accent2"/>
          </a:lnRef>
          <a:fillRef idx="3">
            <a:schemeClr val="accent2"/>
          </a:fillRef>
          <a:effectRef idx="2">
            <a:schemeClr val="accent2"/>
          </a:effectRef>
          <a:fontRef idx="minor">
            <a:schemeClr val="lt1"/>
          </a:fontRef>
        </p:style>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15" name="TextBox 4"/>
          <p:cNvSpPr txBox="1">
            <a:spLocks noChangeArrowheads="1"/>
          </p:cNvSpPr>
          <p:nvPr/>
        </p:nvSpPr>
        <p:spPr bwMode="auto">
          <a:xfrm>
            <a:off x="1117600" y="1268413"/>
            <a:ext cx="115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800" b="1">
                <a:solidFill>
                  <a:srgbClr val="C00000"/>
                </a:solidFill>
                <a:latin typeface="微軟正黑體" pitchFamily="34" charset="-120"/>
                <a:ea typeface="微軟正黑體" pitchFamily="34" charset="-120"/>
              </a:rPr>
              <a:t>達成</a:t>
            </a:r>
            <a:endParaRPr lang="zh-CN" altLang="en-US" sz="2800" b="1">
              <a:solidFill>
                <a:srgbClr val="C00000"/>
              </a:solidFill>
              <a:latin typeface="微軟正黑體" pitchFamily="34" charset="-120"/>
              <a:ea typeface="微軟正黑體" pitchFamily="34" charset="-120"/>
            </a:endParaRPr>
          </a:p>
        </p:txBody>
      </p:sp>
      <p:sp>
        <p:nvSpPr>
          <p:cNvPr id="14347" name="投影片編號版面配置區 1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3430E62D-89C7-4C96-A389-941DD31BD08D}" type="slidenum">
              <a:rPr lang="zh-CN" altLang="en-US" sz="1600">
                <a:solidFill>
                  <a:schemeClr val="bg1"/>
                </a:solidFill>
                <a:latin typeface="微軟正黑體" pitchFamily="34" charset="-120"/>
                <a:ea typeface="微軟正黑體" pitchFamily="34" charset="-120"/>
              </a:rPr>
              <a:pPr>
                <a:spcBef>
                  <a:spcPct val="0"/>
                </a:spcBef>
                <a:buFontTx/>
                <a:buNone/>
              </a:pPr>
              <a:t>4</a:t>
            </a:fld>
            <a:endParaRPr lang="zh-CN" altLang="en-US" sz="1600">
              <a:solidFill>
                <a:schemeClr val="bg1"/>
              </a:solidFill>
              <a:latin typeface="微軟正黑體" pitchFamily="34" charset="-120"/>
              <a:ea typeface="微軟正黑體" pitchFamily="34" charset="-120"/>
            </a:endParaRPr>
          </a:p>
        </p:txBody>
      </p:sp>
    </p:spTree>
  </p:cSld>
  <p:clrMapOvr>
    <a:masterClrMapping/>
  </p:clrMapOvr>
  <p:transition spd="slow" advClick="0" advTm="0">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par>
                                <p:cTn id="8" presetID="2" presetClass="entr" presetSubtype="8" fill="hold" grpId="0" nodeType="withEffect">
                                  <p:stCondLst>
                                    <p:cond delay="300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0-#ppt_w/2"/>
                                          </p:val>
                                        </p:tav>
                                        <p:tav tm="100000">
                                          <p:val>
                                            <p:strVal val="#ppt_x"/>
                                          </p:val>
                                        </p:tav>
                                      </p:tavLst>
                                    </p:anim>
                                    <p:anim calcmode="lin" valueType="num">
                                      <p:cBhvr additive="base">
                                        <p:cTn id="11" dur="500" fill="hold"/>
                                        <p:tgtEl>
                                          <p:spTgt spid="14"/>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300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0-#ppt_w/2"/>
                                          </p:val>
                                        </p:tav>
                                        <p:tav tm="100000">
                                          <p:val>
                                            <p:strVal val="#ppt_x"/>
                                          </p:val>
                                        </p:tav>
                                      </p:tavLst>
                                    </p:anim>
                                    <p:anim calcmode="lin" valueType="num">
                                      <p:cBhvr additive="base">
                                        <p:cTn id="15" dur="500" fill="hold"/>
                                        <p:tgtEl>
                                          <p:spTgt spid="15"/>
                                        </p:tgtEl>
                                        <p:attrNameLst>
                                          <p:attrName>ppt_y</p:attrName>
                                        </p:attrNameLst>
                                      </p:cBhvr>
                                      <p:tavLst>
                                        <p:tav tm="0">
                                          <p:val>
                                            <p:strVal val="#ppt_y"/>
                                          </p:val>
                                        </p:tav>
                                        <p:tav tm="100000">
                                          <p:val>
                                            <p:strVal val="#ppt_y"/>
                                          </p:val>
                                        </p:tav>
                                      </p:tavLst>
                                    </p:anim>
                                  </p:childTnLst>
                                </p:cTn>
                              </p:par>
                              <p:par>
                                <p:cTn id="16" presetID="2" presetClass="entr" presetSubtype="4" fill="hold" grpId="0" nodeType="withEffect">
                                  <p:stCondLst>
                                    <p:cond delay="450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350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550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par>
                                <p:cTn id="28" presetID="9" presetClass="entr" presetSubtype="0" fill="hold" grpId="0" nodeType="withEffect">
                                  <p:stCondLst>
                                    <p:cond delay="6000"/>
                                  </p:stCondLst>
                                  <p:childTnLst>
                                    <p:set>
                                      <p:cBhvr>
                                        <p:cTn id="29" dur="1" fill="hold">
                                          <p:stCondLst>
                                            <p:cond delay="0"/>
                                          </p:stCondLst>
                                        </p:cTn>
                                        <p:tgtEl>
                                          <p:spTgt spid="13"/>
                                        </p:tgtEl>
                                        <p:attrNameLst>
                                          <p:attrName>style.visibility</p:attrName>
                                        </p:attrNameLst>
                                      </p:cBhvr>
                                      <p:to>
                                        <p:strVal val="visible"/>
                                      </p:to>
                                    </p:set>
                                    <p:animEffect transition="in" filter="dissolve">
                                      <p:cBhvr>
                                        <p:cTn id="30" dur="500"/>
                                        <p:tgtEl>
                                          <p:spTgt spid="13"/>
                                        </p:tgtEl>
                                      </p:cBhvr>
                                    </p:animEffect>
                                  </p:childTnLst>
                                </p:cTn>
                              </p:par>
                              <p:par>
                                <p:cTn id="31" presetID="12" presetClass="entr" presetSubtype="4" fill="hold" grpId="0" nodeType="withEffect">
                                  <p:stCondLst>
                                    <p:cond delay="6000"/>
                                  </p:stCondLst>
                                  <p:childTnLst>
                                    <p:set>
                                      <p:cBhvr>
                                        <p:cTn id="32" dur="1" fill="hold">
                                          <p:stCondLst>
                                            <p:cond delay="0"/>
                                          </p:stCondLst>
                                        </p:cTn>
                                        <p:tgtEl>
                                          <p:spTgt spid="12"/>
                                        </p:tgtEl>
                                        <p:attrNameLst>
                                          <p:attrName>style.visibility</p:attrName>
                                        </p:attrNameLst>
                                      </p:cBhvr>
                                      <p:to>
                                        <p:strVal val="visible"/>
                                      </p:to>
                                    </p:set>
                                    <p:animEffect transition="in" filter="slide(fromBottom)">
                                      <p:cBhvr>
                                        <p:cTn id="33" dur="500"/>
                                        <p:tgtEl>
                                          <p:spTgt spid="12"/>
                                        </p:tgtEl>
                                      </p:cBhvr>
                                    </p:animEffect>
                                  </p:childTnLst>
                                </p:cTn>
                              </p:par>
                              <p:par>
                                <p:cTn id="34" presetID="41" presetClass="entr" presetSubtype="0" fill="hold" grpId="0" nodeType="withEffect">
                                  <p:stCondLst>
                                    <p:cond delay="7700"/>
                                  </p:stCondLst>
                                  <p:iterate type="lt">
                                    <p:tmPct val="7692"/>
                                  </p:iterate>
                                  <p:childTnLst>
                                    <p:set>
                                      <p:cBhvr>
                                        <p:cTn id="35" dur="1" fill="hold">
                                          <p:stCondLst>
                                            <p:cond delay="0"/>
                                          </p:stCondLst>
                                        </p:cTn>
                                        <p:tgtEl>
                                          <p:spTgt spid="10"/>
                                        </p:tgtEl>
                                        <p:attrNameLst>
                                          <p:attrName>style.visibility</p:attrName>
                                        </p:attrNameLst>
                                      </p:cBhvr>
                                      <p:to>
                                        <p:strVal val="visible"/>
                                      </p:to>
                                    </p:set>
                                    <p:anim calcmode="lin" valueType="num">
                                      <p:cBhvr>
                                        <p:cTn id="36" dur="7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7" dur="700" fill="hold"/>
                                        <p:tgtEl>
                                          <p:spTgt spid="10"/>
                                        </p:tgtEl>
                                        <p:attrNameLst>
                                          <p:attrName>ppt_y</p:attrName>
                                        </p:attrNameLst>
                                      </p:cBhvr>
                                      <p:tavLst>
                                        <p:tav tm="0">
                                          <p:val>
                                            <p:strVal val="#ppt_y"/>
                                          </p:val>
                                        </p:tav>
                                        <p:tav tm="100000">
                                          <p:val>
                                            <p:strVal val="#ppt_y"/>
                                          </p:val>
                                        </p:tav>
                                      </p:tavLst>
                                    </p:anim>
                                    <p:anim calcmode="lin" valueType="num">
                                      <p:cBhvr>
                                        <p:cTn id="38" dur="7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9" dur="7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40" dur="7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p:bldP spid="2" grpId="0"/>
      <p:bldP spid="3" grpId="0"/>
      <p:bldP spid="4" grpId="0"/>
      <p:bldP spid="13" grpId="0"/>
      <p:bldP spid="14"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長方形 3"/>
          <p:cNvSpPr>
            <a:spLocks noChangeArrowheads="1"/>
          </p:cNvSpPr>
          <p:nvPr/>
        </p:nvSpPr>
        <p:spPr bwMode="auto">
          <a:xfrm>
            <a:off x="2438400" y="1828800"/>
            <a:ext cx="22367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4000" b="1">
                <a:latin typeface="微軟正黑體" pitchFamily="34" charset="-120"/>
                <a:ea typeface="微軟正黑體" pitchFamily="34" charset="-120"/>
              </a:rPr>
              <a:t>技職教育</a:t>
            </a:r>
          </a:p>
        </p:txBody>
      </p:sp>
      <p:sp>
        <p:nvSpPr>
          <p:cNvPr id="5" name="長方形 4"/>
          <p:cNvSpPr>
            <a:spLocks noChangeArrowheads="1"/>
          </p:cNvSpPr>
          <p:nvPr/>
        </p:nvSpPr>
        <p:spPr bwMode="auto">
          <a:xfrm>
            <a:off x="1600200" y="2438400"/>
            <a:ext cx="39719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en-US" altLang="zh-TW" sz="9600" b="1">
                <a:solidFill>
                  <a:srgbClr val="FF0000"/>
                </a:solidFill>
                <a:latin typeface="微軟正黑體" pitchFamily="34" charset="-120"/>
                <a:ea typeface="微軟正黑體" pitchFamily="34" charset="-120"/>
              </a:rPr>
              <a:t>6</a:t>
            </a:r>
            <a:r>
              <a:rPr lang="zh-TW" altLang="en-US" sz="6600" b="1">
                <a:solidFill>
                  <a:srgbClr val="000000"/>
                </a:solidFill>
                <a:latin typeface="微軟正黑體" pitchFamily="34" charset="-120"/>
                <a:ea typeface="微軟正黑體" pitchFamily="34" charset="-120"/>
              </a:rPr>
              <a:t>大特色</a:t>
            </a:r>
            <a:r>
              <a:rPr lang="en-US" altLang="zh-TW" sz="6600" b="1">
                <a:solidFill>
                  <a:srgbClr val="000000"/>
                </a:solidFill>
                <a:latin typeface="微軟正黑體" pitchFamily="34" charset="-120"/>
                <a:ea typeface="微軟正黑體" pitchFamily="34" charset="-120"/>
              </a:rPr>
              <a:t>!!</a:t>
            </a:r>
            <a:endParaRPr lang="zh-TW" altLang="en-US" sz="6600" b="1">
              <a:solidFill>
                <a:srgbClr val="000000"/>
              </a:solidFill>
              <a:latin typeface="微軟正黑體" pitchFamily="34" charset="-120"/>
              <a:ea typeface="微軟正黑體" pitchFamily="34" charset="-120"/>
            </a:endParaRPr>
          </a:p>
        </p:txBody>
      </p:sp>
      <p:sp>
        <p:nvSpPr>
          <p:cNvPr id="6" name="長方形 5"/>
          <p:cNvSpPr/>
          <p:nvPr/>
        </p:nvSpPr>
        <p:spPr>
          <a:xfrm>
            <a:off x="5219700" y="1200150"/>
            <a:ext cx="3057525" cy="1076325"/>
          </a:xfrm>
          <a:prstGeom prst="rect">
            <a:avLst/>
          </a:prstGeom>
        </p:spPr>
        <p:txBody>
          <a:bodyPr wrap="none">
            <a:spAutoFit/>
          </a:bodyPr>
          <a:lstStyle/>
          <a:p>
            <a:pPr eaLnBrk="1" fontAlgn="auto" hangingPunct="1">
              <a:spcBef>
                <a:spcPts val="0"/>
              </a:spcBef>
              <a:spcAft>
                <a:spcPts val="0"/>
              </a:spcAft>
              <a:defRPr/>
            </a:pPr>
            <a:r>
              <a:rPr lang="zh-TW" altLang="en-US" sz="3200" b="1" dirty="0">
                <a:solidFill>
                  <a:schemeClr val="accent2">
                    <a:lumMod val="60000"/>
                    <a:lumOff val="40000"/>
                  </a:schemeClr>
                </a:solidFill>
                <a:latin typeface="微軟正黑體"/>
                <a:ea typeface="微軟正黑體"/>
                <a:cs typeface="微軟正黑體"/>
              </a:rPr>
              <a:t>選擇一條最適合</a:t>
            </a:r>
            <a:endParaRPr lang="en-US" altLang="zh-TW" sz="3200" b="1" dirty="0">
              <a:solidFill>
                <a:schemeClr val="accent2">
                  <a:lumMod val="60000"/>
                  <a:lumOff val="40000"/>
                </a:schemeClr>
              </a:solidFill>
              <a:latin typeface="微軟正黑體"/>
              <a:ea typeface="微軟正黑體"/>
              <a:cs typeface="微軟正黑體"/>
            </a:endParaRPr>
          </a:p>
          <a:p>
            <a:pPr eaLnBrk="1" fontAlgn="auto" hangingPunct="1">
              <a:spcBef>
                <a:spcPts val="0"/>
              </a:spcBef>
              <a:spcAft>
                <a:spcPts val="0"/>
              </a:spcAft>
              <a:defRPr/>
            </a:pPr>
            <a:r>
              <a:rPr lang="zh-TW" altLang="en-US" sz="3200" b="1" dirty="0">
                <a:solidFill>
                  <a:schemeClr val="accent2">
                    <a:lumMod val="60000"/>
                    <a:lumOff val="40000"/>
                  </a:schemeClr>
                </a:solidFill>
                <a:latin typeface="微軟正黑體"/>
                <a:ea typeface="微軟正黑體"/>
                <a:cs typeface="微軟正黑體"/>
              </a:rPr>
              <a:t>自己的學習道路</a:t>
            </a:r>
            <a:endParaRPr kumimoji="0" lang="zh-CN" altLang="en-US" sz="3200" dirty="0">
              <a:solidFill>
                <a:schemeClr val="accent2">
                  <a:lumMod val="60000"/>
                  <a:lumOff val="40000"/>
                </a:schemeClr>
              </a:solidFill>
              <a:latin typeface="微軟正黑體"/>
              <a:ea typeface="微軟正黑體"/>
              <a:cs typeface="微軟正黑體"/>
            </a:endParaRPr>
          </a:p>
        </p:txBody>
      </p:sp>
      <p:pic>
        <p:nvPicPr>
          <p:cNvPr id="7" name="圖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692400"/>
            <a:ext cx="3432175"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3357563"/>
            <a:ext cx="2524126" cy="34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投影片編號版面配置區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D3057255-229F-4BA1-B80B-6338F18F54EC}" type="slidenum">
              <a:rPr lang="zh-CN" altLang="en-US" sz="1600">
                <a:solidFill>
                  <a:schemeClr val="bg1"/>
                </a:solidFill>
                <a:latin typeface="微軟正黑體" pitchFamily="34" charset="-120"/>
                <a:ea typeface="微軟正黑體" pitchFamily="34" charset="-120"/>
              </a:rPr>
              <a:pPr>
                <a:spcBef>
                  <a:spcPct val="0"/>
                </a:spcBef>
                <a:buFontTx/>
                <a:buNone/>
              </a:pPr>
              <a:t>5</a:t>
            </a:fld>
            <a:endParaRPr lang="zh-CN" altLang="en-US" sz="1600">
              <a:solidFill>
                <a:schemeClr val="bg1"/>
              </a:solidFill>
              <a:latin typeface="微軟正黑體" pitchFamily="34" charset="-120"/>
              <a:ea typeface="微軟正黑體" pitchFamily="34" charset="-120"/>
            </a:endParaRPr>
          </a:p>
        </p:txBody>
      </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par>
                                <p:cTn id="8" presetID="41" presetClass="entr" presetSubtype="0" fill="hold" grpId="0" nodeType="withEffect">
                                  <p:stCondLst>
                                    <p:cond delay="1000"/>
                                  </p:stCondLst>
                                  <p:iterate type="lt">
                                    <p:tmPct val="10000"/>
                                  </p:iterate>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5"/>
                                        </p:tgtEl>
                                        <p:attrNameLst>
                                          <p:attrName>ppt_y</p:attrName>
                                        </p:attrNameLst>
                                      </p:cBhvr>
                                      <p:tavLst>
                                        <p:tav tm="0">
                                          <p:val>
                                            <p:strVal val="#ppt_y"/>
                                          </p:val>
                                        </p:tav>
                                        <p:tav tm="100000">
                                          <p:val>
                                            <p:strVal val="#ppt_y"/>
                                          </p:val>
                                        </p:tav>
                                      </p:tavLst>
                                    </p:anim>
                                    <p:anim calcmode="lin" valueType="num">
                                      <p:cBhvr>
                                        <p:cTn id="12"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5"/>
                                        </p:tgtEl>
                                      </p:cBhvr>
                                    </p:animEffect>
                                  </p:childTnLst>
                                </p:cTn>
                              </p:par>
                              <p:par>
                                <p:cTn id="15" presetID="2" presetClass="entr" presetSubtype="4" accel="50000" decel="50000" fill="hold" grpId="0" nodeType="withEffect">
                                  <p:stCondLst>
                                    <p:cond delay="30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37" presetClass="entr" presetSubtype="0" fill="hold" nodeType="withEffect">
                                  <p:stCondLst>
                                    <p:cond delay="10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900" decel="100000" fill="hold"/>
                                        <p:tgtEl>
                                          <p:spTgt spid="7"/>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30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900" decel="100000" fill="hold"/>
                                        <p:tgtEl>
                                          <p:spTgt spid="10"/>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kybook.png"/>
          <p:cNvPicPr>
            <a:picLocks noChangeAspect="1"/>
          </p:cNvPicPr>
          <p:nvPr/>
        </p:nvPicPr>
        <p:blipFill>
          <a:blip r:embed="rId3"/>
          <a:stretch>
            <a:fillRect/>
          </a:stretch>
        </p:blipFill>
        <p:spPr>
          <a:xfrm>
            <a:off x="107950" y="188913"/>
            <a:ext cx="8942388" cy="6532562"/>
          </a:xfrm>
          <a:prstGeom prst="rect">
            <a:avLst/>
          </a:prstGeom>
          <a:effectLst>
            <a:outerShdw blurRad="50800" dist="38100" dir="5400000" algn="t" rotWithShape="0">
              <a:prstClr val="black">
                <a:alpha val="40000"/>
              </a:prstClr>
            </a:outerShdw>
          </a:effectLst>
        </p:spPr>
      </p:pic>
      <p:grpSp>
        <p:nvGrpSpPr>
          <p:cNvPr id="8" name="群組 7"/>
          <p:cNvGrpSpPr>
            <a:grpSpLocks/>
          </p:cNvGrpSpPr>
          <p:nvPr/>
        </p:nvGrpSpPr>
        <p:grpSpPr bwMode="auto">
          <a:xfrm>
            <a:off x="2339975" y="1820863"/>
            <a:ext cx="1223963" cy="1824037"/>
            <a:chOff x="2195736" y="2204864"/>
            <a:chExt cx="1224136" cy="1825017"/>
          </a:xfrm>
        </p:grpSpPr>
        <p:sp>
          <p:nvSpPr>
            <p:cNvPr id="17451" name="矩形 2"/>
            <p:cNvSpPr>
              <a:spLocks noChangeArrowheads="1"/>
            </p:cNvSpPr>
            <p:nvPr/>
          </p:nvSpPr>
          <p:spPr bwMode="auto">
            <a:xfrm>
              <a:off x="2195736" y="2204864"/>
              <a:ext cx="1224136" cy="1825017"/>
            </a:xfrm>
            <a:prstGeom prst="rect">
              <a:avLst/>
            </a:prstGeom>
            <a:solidFill>
              <a:srgbClr val="62C122"/>
            </a:solidFill>
            <a:ln w="9525">
              <a:solidFill>
                <a:schemeClr val="bg1"/>
              </a:solidFill>
              <a:miter lim="800000"/>
              <a:headEnd/>
              <a:tailEnd/>
            </a:ln>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endParaRPr lang="zh-TW" altLang="en-US" sz="2400">
                <a:latin typeface="Adobe 繁黑體 Std B" pitchFamily="34" charset="-120"/>
                <a:ea typeface="Adobe 繁黑體 Std B" pitchFamily="34" charset="-120"/>
              </a:endParaRPr>
            </a:p>
          </p:txBody>
        </p:sp>
        <p:sp>
          <p:nvSpPr>
            <p:cNvPr id="17452" name="文字方塊 6"/>
            <p:cNvSpPr txBox="1">
              <a:spLocks noChangeArrowheads="1"/>
            </p:cNvSpPr>
            <p:nvPr/>
          </p:nvSpPr>
          <p:spPr bwMode="auto">
            <a:xfrm>
              <a:off x="2203831" y="2324364"/>
              <a:ext cx="461730" cy="147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800" b="1">
                  <a:solidFill>
                    <a:schemeClr val="bg1"/>
                  </a:solidFill>
                  <a:latin typeface="微軟正黑體" pitchFamily="34" charset="-120"/>
                  <a:ea typeface="微軟正黑體" pitchFamily="34" charset="-120"/>
                </a:rPr>
                <a:t>選擇技職學校</a:t>
              </a:r>
            </a:p>
          </p:txBody>
        </p:sp>
        <p:sp>
          <p:nvSpPr>
            <p:cNvPr id="17453" name="向右箭號 28"/>
            <p:cNvSpPr>
              <a:spLocks noChangeArrowheads="1"/>
            </p:cNvSpPr>
            <p:nvPr/>
          </p:nvSpPr>
          <p:spPr bwMode="auto">
            <a:xfrm>
              <a:off x="2643509" y="2420889"/>
              <a:ext cx="288032" cy="303783"/>
            </a:xfrm>
            <a:prstGeom prst="rightArrow">
              <a:avLst>
                <a:gd name="adj1" fmla="val 50000"/>
                <a:gd name="adj2" fmla="val 37171"/>
              </a:avLst>
            </a:prstGeom>
            <a:solidFill>
              <a:srgbClr val="FFFF00"/>
            </a:solidFill>
            <a:ln w="9525">
              <a:solidFill>
                <a:srgbClr val="FFFFFF"/>
              </a:solidFill>
              <a:miter lim="800000"/>
              <a:headEnd/>
              <a:tailEnd/>
            </a:ln>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endParaRPr lang="zh-TW" altLang="en-US" sz="2400">
                <a:latin typeface="Adobe 繁黑體 Std B" pitchFamily="34" charset="-120"/>
                <a:ea typeface="Adobe 繁黑體 Std B" pitchFamily="34" charset="-120"/>
              </a:endParaRPr>
            </a:p>
          </p:txBody>
        </p:sp>
        <p:sp>
          <p:nvSpPr>
            <p:cNvPr id="17454" name="向右箭號 29"/>
            <p:cNvSpPr>
              <a:spLocks noChangeArrowheads="1"/>
            </p:cNvSpPr>
            <p:nvPr/>
          </p:nvSpPr>
          <p:spPr bwMode="auto">
            <a:xfrm>
              <a:off x="2643509" y="2951576"/>
              <a:ext cx="288032" cy="303783"/>
            </a:xfrm>
            <a:prstGeom prst="rightArrow">
              <a:avLst>
                <a:gd name="adj1" fmla="val 50000"/>
                <a:gd name="adj2" fmla="val 37171"/>
              </a:avLst>
            </a:prstGeom>
            <a:solidFill>
              <a:srgbClr val="FFFF00"/>
            </a:solidFill>
            <a:ln w="9525">
              <a:solidFill>
                <a:srgbClr val="FFFFFF"/>
              </a:solidFill>
              <a:miter lim="800000"/>
              <a:headEnd/>
              <a:tailEnd/>
            </a:ln>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endParaRPr lang="zh-TW" altLang="en-US" sz="2400">
                <a:latin typeface="Adobe 繁黑體 Std B" pitchFamily="34" charset="-120"/>
                <a:ea typeface="Adobe 繁黑體 Std B" pitchFamily="34" charset="-120"/>
              </a:endParaRPr>
            </a:p>
          </p:txBody>
        </p:sp>
        <p:sp>
          <p:nvSpPr>
            <p:cNvPr id="17455" name="向右箭號 30"/>
            <p:cNvSpPr>
              <a:spLocks noChangeArrowheads="1"/>
            </p:cNvSpPr>
            <p:nvPr/>
          </p:nvSpPr>
          <p:spPr bwMode="auto">
            <a:xfrm>
              <a:off x="2643509" y="3494439"/>
              <a:ext cx="288032" cy="303783"/>
            </a:xfrm>
            <a:prstGeom prst="rightArrow">
              <a:avLst>
                <a:gd name="adj1" fmla="val 50000"/>
                <a:gd name="adj2" fmla="val 37171"/>
              </a:avLst>
            </a:prstGeom>
            <a:solidFill>
              <a:srgbClr val="FFFF00"/>
            </a:solidFill>
            <a:ln w="9525">
              <a:solidFill>
                <a:srgbClr val="FFFFFF"/>
              </a:solidFill>
              <a:miter lim="800000"/>
              <a:headEnd/>
              <a:tailEnd/>
            </a:ln>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endParaRPr lang="zh-TW" altLang="en-US" sz="2400">
                <a:latin typeface="Adobe 繁黑體 Std B" pitchFamily="34" charset="-120"/>
                <a:ea typeface="Adobe 繁黑體 Std B" pitchFamily="34" charset="-120"/>
              </a:endParaRPr>
            </a:p>
          </p:txBody>
        </p:sp>
        <p:sp>
          <p:nvSpPr>
            <p:cNvPr id="17456" name="文字方塊 31"/>
            <p:cNvSpPr txBox="1">
              <a:spLocks noChangeArrowheads="1"/>
            </p:cNvSpPr>
            <p:nvPr/>
          </p:nvSpPr>
          <p:spPr bwMode="auto">
            <a:xfrm>
              <a:off x="2876133" y="2309108"/>
              <a:ext cx="543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400" b="1">
                  <a:solidFill>
                    <a:schemeClr val="bg1"/>
                  </a:solidFill>
                  <a:latin typeface="微軟正黑體" pitchFamily="34" charset="-120"/>
                  <a:ea typeface="微軟正黑體" pitchFamily="34" charset="-120"/>
                </a:rPr>
                <a:t>務實</a:t>
              </a:r>
              <a:endParaRPr lang="en-US" altLang="zh-TW" sz="1400" b="1">
                <a:solidFill>
                  <a:schemeClr val="bg1"/>
                </a:solidFill>
                <a:latin typeface="微軟正黑體" pitchFamily="34" charset="-120"/>
                <a:ea typeface="微軟正黑體" pitchFamily="34" charset="-120"/>
              </a:endParaRPr>
            </a:p>
            <a:p>
              <a:pPr eaLnBrk="1" hangingPunct="1">
                <a:spcBef>
                  <a:spcPct val="0"/>
                </a:spcBef>
                <a:buFontTx/>
                <a:buNone/>
              </a:pPr>
              <a:r>
                <a:rPr lang="zh-TW" altLang="en-US" sz="1400" b="1">
                  <a:solidFill>
                    <a:schemeClr val="bg1"/>
                  </a:solidFill>
                  <a:latin typeface="微軟正黑體" pitchFamily="34" charset="-120"/>
                  <a:ea typeface="微軟正黑體" pitchFamily="34" charset="-120"/>
                </a:rPr>
                <a:t>致用</a:t>
              </a:r>
            </a:p>
          </p:txBody>
        </p:sp>
        <p:sp>
          <p:nvSpPr>
            <p:cNvPr id="17457" name="文字方塊 32"/>
            <p:cNvSpPr txBox="1">
              <a:spLocks noChangeArrowheads="1"/>
            </p:cNvSpPr>
            <p:nvPr/>
          </p:nvSpPr>
          <p:spPr bwMode="auto">
            <a:xfrm>
              <a:off x="2876133" y="2845046"/>
              <a:ext cx="543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400" b="1">
                  <a:solidFill>
                    <a:schemeClr val="bg1"/>
                  </a:solidFill>
                  <a:latin typeface="微軟正黑體" pitchFamily="34" charset="-120"/>
                  <a:ea typeface="微軟正黑體" pitchFamily="34" charset="-120"/>
                </a:rPr>
                <a:t>術業</a:t>
              </a:r>
              <a:endParaRPr lang="en-US" altLang="zh-TW" sz="1400" b="1">
                <a:solidFill>
                  <a:schemeClr val="bg1"/>
                </a:solidFill>
                <a:latin typeface="微軟正黑體" pitchFamily="34" charset="-120"/>
                <a:ea typeface="微軟正黑體" pitchFamily="34" charset="-120"/>
              </a:endParaRPr>
            </a:p>
            <a:p>
              <a:pPr eaLnBrk="1" hangingPunct="1">
                <a:spcBef>
                  <a:spcPct val="0"/>
                </a:spcBef>
                <a:buFontTx/>
                <a:buNone/>
              </a:pPr>
              <a:r>
                <a:rPr lang="zh-TW" altLang="en-US" sz="1400" b="1">
                  <a:solidFill>
                    <a:schemeClr val="bg1"/>
                  </a:solidFill>
                  <a:latin typeface="微軟正黑體" pitchFamily="34" charset="-120"/>
                  <a:ea typeface="微軟正黑體" pitchFamily="34" charset="-120"/>
                </a:rPr>
                <a:t>專攻</a:t>
              </a:r>
              <a:endParaRPr lang="en-US" altLang="zh-TW" sz="1400" b="1">
                <a:solidFill>
                  <a:schemeClr val="bg1"/>
                </a:solidFill>
                <a:latin typeface="微軟正黑體" pitchFamily="34" charset="-120"/>
                <a:ea typeface="微軟正黑體" pitchFamily="34" charset="-120"/>
              </a:endParaRPr>
            </a:p>
          </p:txBody>
        </p:sp>
        <p:sp>
          <p:nvSpPr>
            <p:cNvPr id="17458" name="文字方塊 33"/>
            <p:cNvSpPr txBox="1">
              <a:spLocks noChangeArrowheads="1"/>
            </p:cNvSpPr>
            <p:nvPr/>
          </p:nvSpPr>
          <p:spPr bwMode="auto">
            <a:xfrm>
              <a:off x="2876133" y="3401232"/>
              <a:ext cx="543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400" b="1">
                  <a:solidFill>
                    <a:schemeClr val="bg1"/>
                  </a:solidFill>
                  <a:latin typeface="微軟正黑體" pitchFamily="34" charset="-120"/>
                  <a:ea typeface="微軟正黑體" pitchFamily="34" charset="-120"/>
                </a:rPr>
                <a:t>專業</a:t>
              </a:r>
              <a:endParaRPr lang="en-US" altLang="zh-TW" sz="1400" b="1">
                <a:solidFill>
                  <a:schemeClr val="bg1"/>
                </a:solidFill>
                <a:latin typeface="微軟正黑體" pitchFamily="34" charset="-120"/>
                <a:ea typeface="微軟正黑體" pitchFamily="34" charset="-120"/>
              </a:endParaRPr>
            </a:p>
            <a:p>
              <a:pPr eaLnBrk="1" hangingPunct="1">
                <a:spcBef>
                  <a:spcPct val="0"/>
                </a:spcBef>
                <a:buFontTx/>
                <a:buNone/>
              </a:pPr>
              <a:r>
                <a:rPr lang="zh-TW" altLang="en-US" sz="1400" b="1">
                  <a:solidFill>
                    <a:schemeClr val="bg1"/>
                  </a:solidFill>
                  <a:latin typeface="微軟正黑體" pitchFamily="34" charset="-120"/>
                  <a:ea typeface="微軟正黑體" pitchFamily="34" charset="-120"/>
                </a:rPr>
                <a:t>技能</a:t>
              </a:r>
            </a:p>
          </p:txBody>
        </p:sp>
      </p:grpSp>
      <p:grpSp>
        <p:nvGrpSpPr>
          <p:cNvPr id="9" name="群組 8"/>
          <p:cNvGrpSpPr>
            <a:grpSpLocks/>
          </p:cNvGrpSpPr>
          <p:nvPr/>
        </p:nvGrpSpPr>
        <p:grpSpPr bwMode="auto">
          <a:xfrm>
            <a:off x="3749675" y="1789113"/>
            <a:ext cx="792163" cy="863600"/>
            <a:chOff x="3606428" y="2172793"/>
            <a:chExt cx="792088" cy="864062"/>
          </a:xfrm>
        </p:grpSpPr>
        <p:sp>
          <p:nvSpPr>
            <p:cNvPr id="17449" name="向右箭號 3"/>
            <p:cNvSpPr>
              <a:spLocks noChangeArrowheads="1"/>
            </p:cNvSpPr>
            <p:nvPr/>
          </p:nvSpPr>
          <p:spPr bwMode="auto">
            <a:xfrm>
              <a:off x="3606428" y="2172793"/>
              <a:ext cx="792088" cy="864062"/>
            </a:xfrm>
            <a:prstGeom prst="rightArrow">
              <a:avLst>
                <a:gd name="adj1" fmla="val 50000"/>
                <a:gd name="adj2" fmla="val 37171"/>
              </a:avLst>
            </a:prstGeom>
            <a:solidFill>
              <a:srgbClr val="FF0070"/>
            </a:solidFill>
            <a:ln w="9525">
              <a:solidFill>
                <a:srgbClr val="FFFFFF"/>
              </a:solidFill>
              <a:miter lim="800000"/>
              <a:headEnd/>
              <a:tailEnd/>
            </a:ln>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endParaRPr lang="zh-TW" altLang="en-US" sz="2400">
                <a:latin typeface="Adobe 繁黑體 Std B" pitchFamily="34" charset="-120"/>
                <a:ea typeface="Adobe 繁黑體 Std B" pitchFamily="34" charset="-120"/>
              </a:endParaRPr>
            </a:p>
          </p:txBody>
        </p:sp>
        <p:sp>
          <p:nvSpPr>
            <p:cNvPr id="17450" name="文字方塊 34"/>
            <p:cNvSpPr txBox="1">
              <a:spLocks noChangeArrowheads="1"/>
            </p:cNvSpPr>
            <p:nvPr/>
          </p:nvSpPr>
          <p:spPr bwMode="auto">
            <a:xfrm>
              <a:off x="3606428" y="2437596"/>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800" b="1">
                  <a:solidFill>
                    <a:schemeClr val="bg1"/>
                  </a:solidFill>
                  <a:latin typeface="微軟正黑體" pitchFamily="34" charset="-120"/>
                  <a:ea typeface="微軟正黑體" pitchFamily="34" charset="-120"/>
                </a:rPr>
                <a:t>就業</a:t>
              </a:r>
            </a:p>
          </p:txBody>
        </p:sp>
      </p:grpSp>
      <p:grpSp>
        <p:nvGrpSpPr>
          <p:cNvPr id="10" name="群組 9"/>
          <p:cNvGrpSpPr>
            <a:grpSpLocks/>
          </p:cNvGrpSpPr>
          <p:nvPr/>
        </p:nvGrpSpPr>
        <p:grpSpPr bwMode="auto">
          <a:xfrm>
            <a:off x="3749675" y="2944813"/>
            <a:ext cx="792163" cy="863600"/>
            <a:chOff x="3606428" y="3329091"/>
            <a:chExt cx="792088" cy="864062"/>
          </a:xfrm>
        </p:grpSpPr>
        <p:sp>
          <p:nvSpPr>
            <p:cNvPr id="17447" name="向右箭號 16"/>
            <p:cNvSpPr>
              <a:spLocks noChangeArrowheads="1"/>
            </p:cNvSpPr>
            <p:nvPr/>
          </p:nvSpPr>
          <p:spPr bwMode="auto">
            <a:xfrm>
              <a:off x="3606428" y="3329091"/>
              <a:ext cx="792088" cy="864062"/>
            </a:xfrm>
            <a:prstGeom prst="rightArrow">
              <a:avLst>
                <a:gd name="adj1" fmla="val 50000"/>
                <a:gd name="adj2" fmla="val 37171"/>
              </a:avLst>
            </a:prstGeom>
            <a:solidFill>
              <a:srgbClr val="FFFF00"/>
            </a:solidFill>
            <a:ln w="9525">
              <a:solidFill>
                <a:srgbClr val="FFFFFF"/>
              </a:solidFill>
              <a:miter lim="800000"/>
              <a:headEnd/>
              <a:tailEnd/>
            </a:ln>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endParaRPr lang="zh-TW" altLang="en-US" sz="2400">
                <a:latin typeface="Adobe 繁黑體 Std B" pitchFamily="34" charset="-120"/>
                <a:ea typeface="Adobe 繁黑體 Std B" pitchFamily="34" charset="-120"/>
              </a:endParaRPr>
            </a:p>
          </p:txBody>
        </p:sp>
        <p:sp>
          <p:nvSpPr>
            <p:cNvPr id="17448" name="文字方塊 35"/>
            <p:cNvSpPr txBox="1">
              <a:spLocks noChangeArrowheads="1"/>
            </p:cNvSpPr>
            <p:nvPr/>
          </p:nvSpPr>
          <p:spPr bwMode="auto">
            <a:xfrm>
              <a:off x="3606428" y="3587564"/>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800" b="1">
                  <a:latin typeface="微軟正黑體" pitchFamily="34" charset="-120"/>
                  <a:ea typeface="微軟正黑體" pitchFamily="34" charset="-120"/>
                </a:rPr>
                <a:t>升學</a:t>
              </a:r>
            </a:p>
          </p:txBody>
        </p:sp>
      </p:grpSp>
      <p:grpSp>
        <p:nvGrpSpPr>
          <p:cNvPr id="15" name="群組 14"/>
          <p:cNvGrpSpPr>
            <a:grpSpLocks/>
          </p:cNvGrpSpPr>
          <p:nvPr/>
        </p:nvGrpSpPr>
        <p:grpSpPr bwMode="auto">
          <a:xfrm>
            <a:off x="5076825" y="1773238"/>
            <a:ext cx="1257300" cy="1171575"/>
            <a:chOff x="4931271" y="2157305"/>
            <a:chExt cx="1257370" cy="1172347"/>
          </a:xfrm>
        </p:grpSpPr>
        <p:sp>
          <p:nvSpPr>
            <p:cNvPr id="17439" name="矩形 17"/>
            <p:cNvSpPr>
              <a:spLocks noChangeArrowheads="1"/>
            </p:cNvSpPr>
            <p:nvPr/>
          </p:nvSpPr>
          <p:spPr bwMode="auto">
            <a:xfrm>
              <a:off x="4932040" y="2159596"/>
              <a:ext cx="972152" cy="261292"/>
            </a:xfrm>
            <a:prstGeom prst="rect">
              <a:avLst/>
            </a:prstGeom>
            <a:solidFill>
              <a:srgbClr val="FF0070"/>
            </a:solidFill>
            <a:ln w="9525">
              <a:solidFill>
                <a:schemeClr val="bg1"/>
              </a:solidFill>
              <a:miter lim="800000"/>
              <a:headEnd/>
              <a:tailEnd/>
            </a:ln>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endParaRPr lang="zh-TW" altLang="en-US" sz="2400">
                <a:latin typeface="Adobe 繁黑體 Std B" pitchFamily="34" charset="-120"/>
                <a:ea typeface="Adobe 繁黑體 Std B" pitchFamily="34" charset="-120"/>
              </a:endParaRPr>
            </a:p>
          </p:txBody>
        </p:sp>
        <p:sp>
          <p:nvSpPr>
            <p:cNvPr id="17440" name="矩形 18"/>
            <p:cNvSpPr>
              <a:spLocks noChangeArrowheads="1"/>
            </p:cNvSpPr>
            <p:nvPr/>
          </p:nvSpPr>
          <p:spPr bwMode="auto">
            <a:xfrm>
              <a:off x="4932040" y="2444318"/>
              <a:ext cx="972152" cy="261292"/>
            </a:xfrm>
            <a:prstGeom prst="rect">
              <a:avLst/>
            </a:prstGeom>
            <a:solidFill>
              <a:srgbClr val="FF0070"/>
            </a:solidFill>
            <a:ln w="9525">
              <a:solidFill>
                <a:schemeClr val="bg1"/>
              </a:solidFill>
              <a:miter lim="800000"/>
              <a:headEnd/>
              <a:tailEnd/>
            </a:ln>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endParaRPr lang="zh-TW" altLang="en-US" sz="2400">
                <a:latin typeface="Adobe 繁黑體 Std B" pitchFamily="34" charset="-120"/>
                <a:ea typeface="Adobe 繁黑體 Std B" pitchFamily="34" charset="-120"/>
              </a:endParaRPr>
            </a:p>
          </p:txBody>
        </p:sp>
        <p:sp>
          <p:nvSpPr>
            <p:cNvPr id="17441" name="矩形 19"/>
            <p:cNvSpPr>
              <a:spLocks noChangeArrowheads="1"/>
            </p:cNvSpPr>
            <p:nvPr/>
          </p:nvSpPr>
          <p:spPr bwMode="auto">
            <a:xfrm>
              <a:off x="4932040" y="2726322"/>
              <a:ext cx="972152" cy="261292"/>
            </a:xfrm>
            <a:prstGeom prst="rect">
              <a:avLst/>
            </a:prstGeom>
            <a:solidFill>
              <a:srgbClr val="FF0070"/>
            </a:solidFill>
            <a:ln w="9525">
              <a:solidFill>
                <a:schemeClr val="bg1"/>
              </a:solidFill>
              <a:miter lim="800000"/>
              <a:headEnd/>
              <a:tailEnd/>
            </a:ln>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endParaRPr lang="zh-TW" altLang="en-US" sz="2400">
                <a:latin typeface="Adobe 繁黑體 Std B" pitchFamily="34" charset="-120"/>
                <a:ea typeface="Adobe 繁黑體 Std B" pitchFamily="34" charset="-120"/>
              </a:endParaRPr>
            </a:p>
          </p:txBody>
        </p:sp>
        <p:sp>
          <p:nvSpPr>
            <p:cNvPr id="17442" name="矩形 20"/>
            <p:cNvSpPr>
              <a:spLocks noChangeArrowheads="1"/>
            </p:cNvSpPr>
            <p:nvPr/>
          </p:nvSpPr>
          <p:spPr bwMode="auto">
            <a:xfrm>
              <a:off x="4932040" y="3036853"/>
              <a:ext cx="972152" cy="261292"/>
            </a:xfrm>
            <a:prstGeom prst="rect">
              <a:avLst/>
            </a:prstGeom>
            <a:solidFill>
              <a:srgbClr val="FF0070"/>
            </a:solidFill>
            <a:ln w="9525">
              <a:solidFill>
                <a:schemeClr val="bg1"/>
              </a:solidFill>
              <a:miter lim="800000"/>
              <a:headEnd/>
              <a:tailEnd/>
            </a:ln>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endParaRPr lang="zh-TW" altLang="en-US" sz="2400">
                <a:latin typeface="Adobe 繁黑體 Std B" pitchFamily="34" charset="-120"/>
                <a:ea typeface="Adobe 繁黑體 Std B" pitchFamily="34" charset="-120"/>
              </a:endParaRPr>
            </a:p>
          </p:txBody>
        </p:sp>
        <p:sp>
          <p:nvSpPr>
            <p:cNvPr id="17443" name="文字方塊 37"/>
            <p:cNvSpPr txBox="1">
              <a:spLocks noChangeArrowheads="1"/>
            </p:cNvSpPr>
            <p:nvPr/>
          </p:nvSpPr>
          <p:spPr bwMode="auto">
            <a:xfrm>
              <a:off x="4932040" y="2157305"/>
              <a:ext cx="8640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400" b="1">
                  <a:solidFill>
                    <a:schemeClr val="bg1"/>
                  </a:solidFill>
                  <a:latin typeface="微軟正黑體" pitchFamily="34" charset="-120"/>
                  <a:ea typeface="微軟正黑體" pitchFamily="34" charset="-120"/>
                </a:rPr>
                <a:t>農業</a:t>
              </a:r>
            </a:p>
          </p:txBody>
        </p:sp>
        <p:sp>
          <p:nvSpPr>
            <p:cNvPr id="17444" name="文字方塊 38"/>
            <p:cNvSpPr txBox="1">
              <a:spLocks noChangeArrowheads="1"/>
            </p:cNvSpPr>
            <p:nvPr/>
          </p:nvSpPr>
          <p:spPr bwMode="auto">
            <a:xfrm>
              <a:off x="4932040" y="2437596"/>
              <a:ext cx="8640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400" b="1">
                  <a:solidFill>
                    <a:schemeClr val="bg1"/>
                  </a:solidFill>
                  <a:latin typeface="微軟正黑體" pitchFamily="34" charset="-120"/>
                  <a:ea typeface="微軟正黑體" pitchFamily="34" charset="-120"/>
                </a:rPr>
                <a:t>工業</a:t>
              </a:r>
            </a:p>
          </p:txBody>
        </p:sp>
        <p:sp>
          <p:nvSpPr>
            <p:cNvPr id="17445" name="文字方塊 39"/>
            <p:cNvSpPr txBox="1">
              <a:spLocks noChangeArrowheads="1"/>
            </p:cNvSpPr>
            <p:nvPr/>
          </p:nvSpPr>
          <p:spPr bwMode="auto">
            <a:xfrm>
              <a:off x="4932040" y="2724672"/>
              <a:ext cx="8640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400" b="1">
                  <a:solidFill>
                    <a:schemeClr val="bg1"/>
                  </a:solidFill>
                  <a:latin typeface="微軟正黑體" pitchFamily="34" charset="-120"/>
                  <a:ea typeface="微軟正黑體" pitchFamily="34" charset="-120"/>
                </a:rPr>
                <a:t>服務業</a:t>
              </a:r>
            </a:p>
          </p:txBody>
        </p:sp>
        <p:sp>
          <p:nvSpPr>
            <p:cNvPr id="17446" name="文字方塊 40"/>
            <p:cNvSpPr txBox="1">
              <a:spLocks noChangeArrowheads="1"/>
            </p:cNvSpPr>
            <p:nvPr/>
          </p:nvSpPr>
          <p:spPr bwMode="auto">
            <a:xfrm>
              <a:off x="4931271" y="3021875"/>
              <a:ext cx="12573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400" b="1">
                  <a:solidFill>
                    <a:schemeClr val="bg1"/>
                  </a:solidFill>
                  <a:latin typeface="微軟正黑體" pitchFamily="34" charset="-120"/>
                  <a:ea typeface="微軟正黑體" pitchFamily="34" charset="-120"/>
                </a:rPr>
                <a:t>知識產業</a:t>
              </a:r>
            </a:p>
          </p:txBody>
        </p:sp>
      </p:grpSp>
      <p:grpSp>
        <p:nvGrpSpPr>
          <p:cNvPr id="52" name="群組 51"/>
          <p:cNvGrpSpPr>
            <a:grpSpLocks/>
          </p:cNvGrpSpPr>
          <p:nvPr/>
        </p:nvGrpSpPr>
        <p:grpSpPr bwMode="auto">
          <a:xfrm>
            <a:off x="5076825" y="3070225"/>
            <a:ext cx="1257300" cy="1489075"/>
            <a:chOff x="4932040" y="3454898"/>
            <a:chExt cx="1257371" cy="1488108"/>
          </a:xfrm>
        </p:grpSpPr>
        <p:sp>
          <p:nvSpPr>
            <p:cNvPr id="17429" name="矩形 21"/>
            <p:cNvSpPr>
              <a:spLocks noChangeArrowheads="1"/>
            </p:cNvSpPr>
            <p:nvPr/>
          </p:nvSpPr>
          <p:spPr bwMode="auto">
            <a:xfrm>
              <a:off x="4932040" y="3476400"/>
              <a:ext cx="972152" cy="261292"/>
            </a:xfrm>
            <a:prstGeom prst="rect">
              <a:avLst/>
            </a:prstGeom>
            <a:solidFill>
              <a:srgbClr val="FAA23E"/>
            </a:solidFill>
            <a:ln w="9525">
              <a:solidFill>
                <a:schemeClr val="bg1"/>
              </a:solidFill>
              <a:miter lim="800000"/>
              <a:headEnd/>
              <a:tailEnd/>
            </a:ln>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endParaRPr lang="zh-TW" altLang="en-US" sz="2400">
                <a:latin typeface="Adobe 繁黑體 Std B" pitchFamily="34" charset="-120"/>
                <a:ea typeface="Adobe 繁黑體 Std B" pitchFamily="34" charset="-120"/>
              </a:endParaRPr>
            </a:p>
          </p:txBody>
        </p:sp>
        <p:sp>
          <p:nvSpPr>
            <p:cNvPr id="17430" name="矩形 22"/>
            <p:cNvSpPr>
              <a:spLocks noChangeArrowheads="1"/>
            </p:cNvSpPr>
            <p:nvPr/>
          </p:nvSpPr>
          <p:spPr bwMode="auto">
            <a:xfrm>
              <a:off x="4932040" y="3761121"/>
              <a:ext cx="972152" cy="261292"/>
            </a:xfrm>
            <a:prstGeom prst="rect">
              <a:avLst/>
            </a:prstGeom>
            <a:solidFill>
              <a:srgbClr val="FAA23E"/>
            </a:solidFill>
            <a:ln w="9525">
              <a:solidFill>
                <a:schemeClr val="bg1"/>
              </a:solidFill>
              <a:miter lim="800000"/>
              <a:headEnd/>
              <a:tailEnd/>
            </a:ln>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endParaRPr lang="zh-TW" altLang="en-US" sz="2400">
                <a:latin typeface="Adobe 繁黑體 Std B" pitchFamily="34" charset="-120"/>
                <a:ea typeface="Adobe 繁黑體 Std B" pitchFamily="34" charset="-120"/>
              </a:endParaRPr>
            </a:p>
          </p:txBody>
        </p:sp>
        <p:sp>
          <p:nvSpPr>
            <p:cNvPr id="17431" name="矩形 23"/>
            <p:cNvSpPr>
              <a:spLocks noChangeArrowheads="1"/>
            </p:cNvSpPr>
            <p:nvPr/>
          </p:nvSpPr>
          <p:spPr bwMode="auto">
            <a:xfrm>
              <a:off x="4932040" y="4043125"/>
              <a:ext cx="972152" cy="261292"/>
            </a:xfrm>
            <a:prstGeom prst="rect">
              <a:avLst/>
            </a:prstGeom>
            <a:solidFill>
              <a:srgbClr val="FAA23E"/>
            </a:solidFill>
            <a:ln w="9525">
              <a:solidFill>
                <a:schemeClr val="bg1"/>
              </a:solidFill>
              <a:miter lim="800000"/>
              <a:headEnd/>
              <a:tailEnd/>
            </a:ln>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endParaRPr lang="zh-TW" altLang="en-US" sz="2400">
                <a:latin typeface="Adobe 繁黑體 Std B" pitchFamily="34" charset="-120"/>
                <a:ea typeface="Adobe 繁黑體 Std B" pitchFamily="34" charset="-120"/>
              </a:endParaRPr>
            </a:p>
          </p:txBody>
        </p:sp>
        <p:sp>
          <p:nvSpPr>
            <p:cNvPr id="17432" name="矩形 24"/>
            <p:cNvSpPr>
              <a:spLocks noChangeArrowheads="1"/>
            </p:cNvSpPr>
            <p:nvPr/>
          </p:nvSpPr>
          <p:spPr bwMode="auto">
            <a:xfrm>
              <a:off x="4932040" y="4353657"/>
              <a:ext cx="972152" cy="261292"/>
            </a:xfrm>
            <a:prstGeom prst="rect">
              <a:avLst/>
            </a:prstGeom>
            <a:solidFill>
              <a:srgbClr val="FAA23E"/>
            </a:solidFill>
            <a:ln w="9525">
              <a:solidFill>
                <a:schemeClr val="bg1"/>
              </a:solidFill>
              <a:miter lim="800000"/>
              <a:headEnd/>
              <a:tailEnd/>
            </a:ln>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endParaRPr lang="zh-TW" altLang="en-US" sz="2400">
                <a:latin typeface="Adobe 繁黑體 Std B" pitchFamily="34" charset="-120"/>
                <a:ea typeface="Adobe 繁黑體 Std B" pitchFamily="34" charset="-120"/>
              </a:endParaRPr>
            </a:p>
          </p:txBody>
        </p:sp>
        <p:sp>
          <p:nvSpPr>
            <p:cNvPr id="17433" name="文字方塊 41"/>
            <p:cNvSpPr txBox="1">
              <a:spLocks noChangeArrowheads="1"/>
            </p:cNvSpPr>
            <p:nvPr/>
          </p:nvSpPr>
          <p:spPr bwMode="auto">
            <a:xfrm>
              <a:off x="4932040" y="3454898"/>
              <a:ext cx="9721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400" b="1">
                  <a:solidFill>
                    <a:schemeClr val="bg1"/>
                  </a:solidFill>
                  <a:latin typeface="微軟正黑體" pitchFamily="34" charset="-120"/>
                  <a:ea typeface="微軟正黑體" pitchFamily="34" charset="-120"/>
                </a:rPr>
                <a:t>專科學校</a:t>
              </a:r>
            </a:p>
          </p:txBody>
        </p:sp>
        <p:sp>
          <p:nvSpPr>
            <p:cNvPr id="17434" name="文字方塊 42"/>
            <p:cNvSpPr txBox="1">
              <a:spLocks noChangeArrowheads="1"/>
            </p:cNvSpPr>
            <p:nvPr/>
          </p:nvSpPr>
          <p:spPr bwMode="auto">
            <a:xfrm>
              <a:off x="4932040" y="3739631"/>
              <a:ext cx="965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400" b="1">
                  <a:solidFill>
                    <a:schemeClr val="bg1"/>
                  </a:solidFill>
                  <a:latin typeface="微軟正黑體" pitchFamily="34" charset="-120"/>
                  <a:ea typeface="微軟正黑體" pitchFamily="34" charset="-120"/>
                </a:rPr>
                <a:t>技術學院</a:t>
              </a:r>
            </a:p>
          </p:txBody>
        </p:sp>
        <p:sp>
          <p:nvSpPr>
            <p:cNvPr id="17435" name="文字方塊 43"/>
            <p:cNvSpPr txBox="1">
              <a:spLocks noChangeArrowheads="1"/>
            </p:cNvSpPr>
            <p:nvPr/>
          </p:nvSpPr>
          <p:spPr bwMode="auto">
            <a:xfrm>
              <a:off x="4932040" y="4029881"/>
              <a:ext cx="12573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400" b="1">
                  <a:solidFill>
                    <a:schemeClr val="bg1"/>
                  </a:solidFill>
                  <a:latin typeface="微軟正黑體" pitchFamily="34" charset="-120"/>
                  <a:ea typeface="微軟正黑體" pitchFamily="34" charset="-120"/>
                </a:rPr>
                <a:t>科技大學</a:t>
              </a:r>
            </a:p>
          </p:txBody>
        </p:sp>
        <p:sp>
          <p:nvSpPr>
            <p:cNvPr id="17436" name="矩形 44"/>
            <p:cNvSpPr>
              <a:spLocks noChangeArrowheads="1"/>
            </p:cNvSpPr>
            <p:nvPr/>
          </p:nvSpPr>
          <p:spPr bwMode="auto">
            <a:xfrm>
              <a:off x="4932040" y="4640969"/>
              <a:ext cx="972152" cy="261292"/>
            </a:xfrm>
            <a:prstGeom prst="rect">
              <a:avLst/>
            </a:prstGeom>
            <a:solidFill>
              <a:srgbClr val="FAA23E"/>
            </a:solidFill>
            <a:ln w="9525">
              <a:solidFill>
                <a:schemeClr val="bg1"/>
              </a:solidFill>
              <a:miter lim="800000"/>
              <a:headEnd/>
              <a:tailEnd/>
            </a:ln>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endParaRPr lang="zh-TW" altLang="en-US" sz="2400">
                <a:latin typeface="Adobe 繁黑體 Std B" pitchFamily="34" charset="-120"/>
                <a:ea typeface="Adobe 繁黑體 Std B" pitchFamily="34" charset="-120"/>
              </a:endParaRPr>
            </a:p>
          </p:txBody>
        </p:sp>
        <p:sp>
          <p:nvSpPr>
            <p:cNvPr id="17437" name="文字方塊 45"/>
            <p:cNvSpPr txBox="1">
              <a:spLocks noChangeArrowheads="1"/>
            </p:cNvSpPr>
            <p:nvPr/>
          </p:nvSpPr>
          <p:spPr bwMode="auto">
            <a:xfrm>
              <a:off x="4932040" y="4333192"/>
              <a:ext cx="12573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400" b="1">
                  <a:solidFill>
                    <a:schemeClr val="bg1"/>
                  </a:solidFill>
                  <a:latin typeface="微軟正黑體" pitchFamily="34" charset="-120"/>
                  <a:ea typeface="微軟正黑體" pitchFamily="34" charset="-120"/>
                </a:rPr>
                <a:t>一般大學</a:t>
              </a:r>
            </a:p>
          </p:txBody>
        </p:sp>
        <p:sp>
          <p:nvSpPr>
            <p:cNvPr id="17438" name="文字方塊 46"/>
            <p:cNvSpPr txBox="1">
              <a:spLocks noChangeArrowheads="1"/>
            </p:cNvSpPr>
            <p:nvPr/>
          </p:nvSpPr>
          <p:spPr bwMode="auto">
            <a:xfrm>
              <a:off x="4932041" y="4635229"/>
              <a:ext cx="12573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400" b="1">
                  <a:solidFill>
                    <a:schemeClr val="bg1"/>
                  </a:solidFill>
                  <a:latin typeface="微軟正黑體" pitchFamily="34" charset="-120"/>
                  <a:ea typeface="微軟正黑體" pitchFamily="34" charset="-120"/>
                </a:rPr>
                <a:t>軍警院校</a:t>
              </a:r>
            </a:p>
          </p:txBody>
        </p:sp>
      </p:grpSp>
      <p:grpSp>
        <p:nvGrpSpPr>
          <p:cNvPr id="11" name="群組 10"/>
          <p:cNvGrpSpPr>
            <a:grpSpLocks/>
          </p:cNvGrpSpPr>
          <p:nvPr/>
        </p:nvGrpSpPr>
        <p:grpSpPr bwMode="auto">
          <a:xfrm>
            <a:off x="6300788" y="3155950"/>
            <a:ext cx="1079500" cy="752475"/>
            <a:chOff x="6300192" y="3441148"/>
            <a:chExt cx="1080120" cy="1173801"/>
          </a:xfrm>
        </p:grpSpPr>
        <p:sp>
          <p:nvSpPr>
            <p:cNvPr id="17427" name="矩形 25"/>
            <p:cNvSpPr>
              <a:spLocks noChangeArrowheads="1"/>
            </p:cNvSpPr>
            <p:nvPr/>
          </p:nvSpPr>
          <p:spPr bwMode="auto">
            <a:xfrm>
              <a:off x="6300192" y="3441148"/>
              <a:ext cx="1080120" cy="1173801"/>
            </a:xfrm>
            <a:prstGeom prst="rect">
              <a:avLst/>
            </a:prstGeom>
            <a:solidFill>
              <a:srgbClr val="3862AE"/>
            </a:solidFill>
            <a:ln w="9525">
              <a:solidFill>
                <a:schemeClr val="bg1"/>
              </a:solidFill>
              <a:miter lim="800000"/>
              <a:headEnd/>
              <a:tailEnd/>
            </a:ln>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endParaRPr lang="zh-TW" altLang="en-US" sz="2400">
                <a:latin typeface="Adobe 繁黑體 Std B" pitchFamily="34" charset="-120"/>
                <a:ea typeface="Adobe 繁黑體 Std B" pitchFamily="34" charset="-120"/>
              </a:endParaRPr>
            </a:p>
          </p:txBody>
        </p:sp>
        <p:sp>
          <p:nvSpPr>
            <p:cNvPr id="17428" name="文字方塊 47"/>
            <p:cNvSpPr txBox="1">
              <a:spLocks noChangeArrowheads="1"/>
            </p:cNvSpPr>
            <p:nvPr/>
          </p:nvSpPr>
          <p:spPr bwMode="auto">
            <a:xfrm>
              <a:off x="6326997" y="3496012"/>
              <a:ext cx="105331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000">
                  <a:solidFill>
                    <a:srgbClr val="FFFF00"/>
                  </a:solidFill>
                  <a:latin typeface="微軟正黑體" pitchFamily="34" charset="-120"/>
                  <a:ea typeface="微軟正黑體" pitchFamily="34" charset="-120"/>
                </a:rPr>
                <a:t>二專</a:t>
              </a:r>
              <a:endParaRPr lang="en-US" altLang="zh-TW" sz="1000">
                <a:solidFill>
                  <a:srgbClr val="FFFF00"/>
                </a:solidFill>
                <a:latin typeface="微軟正黑體" pitchFamily="34" charset="-120"/>
                <a:ea typeface="微軟正黑體" pitchFamily="34" charset="-120"/>
              </a:endParaRPr>
            </a:p>
            <a:p>
              <a:pPr eaLnBrk="1" hangingPunct="1">
                <a:spcBef>
                  <a:spcPct val="0"/>
                </a:spcBef>
                <a:buFontTx/>
                <a:buNone/>
              </a:pPr>
              <a:r>
                <a:rPr lang="zh-TW" altLang="en-US" sz="1000">
                  <a:solidFill>
                    <a:srgbClr val="FFFF00"/>
                  </a:solidFill>
                  <a:latin typeface="微軟正黑體" pitchFamily="34" charset="-120"/>
                  <a:ea typeface="微軟正黑體" pitchFamily="34" charset="-120"/>
                </a:rPr>
                <a:t>二技</a:t>
              </a:r>
              <a:endParaRPr lang="en-US" altLang="zh-TW" sz="1000">
                <a:solidFill>
                  <a:srgbClr val="FFFF00"/>
                </a:solidFill>
                <a:latin typeface="微軟正黑體" pitchFamily="34" charset="-120"/>
                <a:ea typeface="微軟正黑體" pitchFamily="34" charset="-120"/>
              </a:endParaRPr>
            </a:p>
            <a:p>
              <a:pPr eaLnBrk="1" hangingPunct="1">
                <a:spcBef>
                  <a:spcPct val="0"/>
                </a:spcBef>
                <a:buFontTx/>
                <a:buNone/>
              </a:pPr>
              <a:r>
                <a:rPr lang="zh-TW" altLang="en-US" sz="1000">
                  <a:solidFill>
                    <a:srgbClr val="FFFF00"/>
                  </a:solidFill>
                  <a:latin typeface="微軟正黑體" pitchFamily="34" charset="-120"/>
                  <a:ea typeface="微軟正黑體" pitchFamily="34" charset="-120"/>
                </a:rPr>
                <a:t>四技</a:t>
              </a:r>
              <a:endParaRPr lang="en-US" altLang="zh-TW" sz="1000">
                <a:solidFill>
                  <a:srgbClr val="FFFF00"/>
                </a:solidFill>
                <a:latin typeface="微軟正黑體" pitchFamily="34" charset="-120"/>
                <a:ea typeface="微軟正黑體" pitchFamily="34" charset="-120"/>
              </a:endParaRPr>
            </a:p>
            <a:p>
              <a:pPr eaLnBrk="1" hangingPunct="1">
                <a:spcBef>
                  <a:spcPct val="0"/>
                </a:spcBef>
                <a:buFontTx/>
                <a:buNone/>
              </a:pPr>
              <a:r>
                <a:rPr lang="zh-TW" altLang="en-US" sz="1000">
                  <a:solidFill>
                    <a:schemeClr val="bg1"/>
                  </a:solidFill>
                  <a:latin typeface="微軟正黑體" pitchFamily="34" charset="-120"/>
                  <a:ea typeface="微軟正黑體" pitchFamily="34" charset="-120"/>
                </a:rPr>
                <a:t>各種產業專班</a:t>
              </a:r>
            </a:p>
          </p:txBody>
        </p:sp>
      </p:grpSp>
      <p:pic>
        <p:nvPicPr>
          <p:cNvPr id="49" name="圖片 4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3705225"/>
            <a:ext cx="2189162"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1388" y="3148013"/>
            <a:ext cx="2984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 name="群組 53"/>
          <p:cNvGrpSpPr/>
          <p:nvPr/>
        </p:nvGrpSpPr>
        <p:grpSpPr>
          <a:xfrm>
            <a:off x="2414041" y="3798672"/>
            <a:ext cx="2229967" cy="1437605"/>
            <a:chOff x="2270025" y="4183458"/>
            <a:chExt cx="2229967" cy="1437605"/>
          </a:xfrm>
          <a:solidFill>
            <a:srgbClr val="FFC000"/>
          </a:solidFill>
        </p:grpSpPr>
        <p:sp>
          <p:nvSpPr>
            <p:cNvPr id="53" name="橢圓圖說文字 52"/>
            <p:cNvSpPr/>
            <p:nvPr/>
          </p:nvSpPr>
          <p:spPr>
            <a:xfrm>
              <a:off x="2270025" y="4183458"/>
              <a:ext cx="2088232" cy="1437605"/>
            </a:xfrm>
            <a:prstGeom prst="wedgeEllipseCallout">
              <a:avLst>
                <a:gd name="adj1" fmla="val -62189"/>
                <a:gd name="adj2" fmla="val 20096"/>
              </a:avLst>
            </a:prstGeom>
            <a:grpFill/>
          </p:spPr>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14" name="文字方塊 13"/>
            <p:cNvSpPr txBox="1"/>
            <p:nvPr/>
          </p:nvSpPr>
          <p:spPr>
            <a:xfrm>
              <a:off x="2411760" y="4514706"/>
              <a:ext cx="2088232" cy="856595"/>
            </a:xfrm>
            <a:prstGeom prst="rect">
              <a:avLst/>
            </a:prstGeom>
            <a:noFill/>
          </p:spPr>
          <p:txBody>
            <a:bodyPr>
              <a:spAutoFit/>
            </a:bodyPr>
            <a:lstStyle/>
            <a:p>
              <a:pPr eaLnBrk="1" fontAlgn="auto" hangingPunct="1">
                <a:spcBef>
                  <a:spcPts val="0"/>
                </a:spcBef>
                <a:spcAft>
                  <a:spcPts val="0"/>
                </a:spcAft>
                <a:defRPr/>
              </a:pPr>
              <a:r>
                <a:rPr kumimoji="0" lang="zh-TW" altLang="en-US" sz="2400" b="1" dirty="0">
                  <a:solidFill>
                    <a:schemeClr val="bg1"/>
                  </a:solidFill>
                  <a:latin typeface="微軟正黑體"/>
                  <a:ea typeface="微軟正黑體"/>
                  <a:cs typeface="微軟正黑體"/>
                </a:rPr>
                <a:t>升學  </a:t>
              </a:r>
              <a:r>
                <a:rPr kumimoji="0" lang="en-US" altLang="zh-TW" sz="2400" b="1" dirty="0">
                  <a:solidFill>
                    <a:schemeClr val="bg1"/>
                  </a:solidFill>
                  <a:latin typeface="微軟正黑體"/>
                  <a:ea typeface="微軟正黑體"/>
                  <a:cs typeface="微軟正黑體"/>
                </a:rPr>
                <a:t>‧</a:t>
              </a:r>
              <a:r>
                <a:rPr kumimoji="0" lang="zh-TW" altLang="en-US" sz="2400" b="1" dirty="0">
                  <a:solidFill>
                    <a:schemeClr val="bg1"/>
                  </a:solidFill>
                  <a:latin typeface="微軟正黑體"/>
                  <a:ea typeface="微軟正黑體"/>
                  <a:cs typeface="微軟正黑體"/>
                </a:rPr>
                <a:t> 就業  </a:t>
              </a:r>
              <a:endParaRPr kumimoji="0" lang="en-US" altLang="zh-TW" sz="2400" b="1" dirty="0">
                <a:solidFill>
                  <a:schemeClr val="bg1"/>
                </a:solidFill>
                <a:latin typeface="微軟正黑體"/>
                <a:ea typeface="微軟正黑體"/>
                <a:cs typeface="微軟正黑體"/>
              </a:endParaRPr>
            </a:p>
            <a:p>
              <a:pPr eaLnBrk="1" fontAlgn="auto" hangingPunct="1">
                <a:spcBef>
                  <a:spcPts val="0"/>
                </a:spcBef>
                <a:spcAft>
                  <a:spcPts val="0"/>
                </a:spcAft>
                <a:defRPr/>
              </a:pPr>
              <a:r>
                <a:rPr kumimoji="0" lang="zh-TW" altLang="en-US" sz="2400" b="1" dirty="0">
                  <a:solidFill>
                    <a:schemeClr val="bg1"/>
                  </a:solidFill>
                  <a:latin typeface="微軟正黑體"/>
                  <a:ea typeface="微軟正黑體"/>
                  <a:cs typeface="微軟正黑體"/>
                </a:rPr>
                <a:t>由你</a:t>
              </a:r>
              <a:r>
                <a:rPr kumimoji="0" lang="en-US" altLang="zh-TW" sz="2400" b="1" dirty="0">
                  <a:solidFill>
                    <a:schemeClr val="bg1"/>
                  </a:solidFill>
                  <a:latin typeface="微軟正黑體"/>
                  <a:ea typeface="微軟正黑體"/>
                  <a:cs typeface="微軟正黑體"/>
                </a:rPr>
                <a:t>/</a:t>
              </a:r>
              <a:r>
                <a:rPr kumimoji="0" lang="zh-TW" altLang="en-US" sz="2400" b="1" dirty="0">
                  <a:solidFill>
                    <a:schemeClr val="bg1"/>
                  </a:solidFill>
                  <a:latin typeface="微軟正黑體"/>
                  <a:ea typeface="微軟正黑體"/>
                  <a:cs typeface="微軟正黑體"/>
                </a:rPr>
                <a:t>妳決定</a:t>
              </a:r>
            </a:p>
          </p:txBody>
        </p:sp>
      </p:grpSp>
      <p:grpSp>
        <p:nvGrpSpPr>
          <p:cNvPr id="59" name="群組 58"/>
          <p:cNvGrpSpPr>
            <a:grpSpLocks/>
          </p:cNvGrpSpPr>
          <p:nvPr/>
        </p:nvGrpSpPr>
        <p:grpSpPr bwMode="auto">
          <a:xfrm rot="-715954">
            <a:off x="415925" y="471488"/>
            <a:ext cx="1497013" cy="1497012"/>
            <a:chOff x="-36512" y="1721404"/>
            <a:chExt cx="2211088" cy="2211651"/>
          </a:xfrm>
        </p:grpSpPr>
        <p:sp>
          <p:nvSpPr>
            <p:cNvPr id="17422" name="橢圓 59"/>
            <p:cNvSpPr>
              <a:spLocks noChangeArrowheads="1"/>
            </p:cNvSpPr>
            <p:nvPr/>
          </p:nvSpPr>
          <p:spPr bwMode="auto">
            <a:xfrm>
              <a:off x="-36512" y="1721968"/>
              <a:ext cx="2211088" cy="2211087"/>
            </a:xfrm>
            <a:prstGeom prst="ellipse">
              <a:avLst/>
            </a:pr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endParaRPr lang="zh-TW" altLang="en-US" sz="2400">
                <a:latin typeface="Adobe 繁黑體 Std B" pitchFamily="34" charset="-120"/>
                <a:ea typeface="Adobe 繁黑體 Std B" pitchFamily="34" charset="-120"/>
              </a:endParaRPr>
            </a:p>
          </p:txBody>
        </p:sp>
        <p:sp>
          <p:nvSpPr>
            <p:cNvPr id="17423" name="文字方塊 60"/>
            <p:cNvSpPr txBox="1">
              <a:spLocks noChangeArrowheads="1"/>
            </p:cNvSpPr>
            <p:nvPr/>
          </p:nvSpPr>
          <p:spPr bwMode="auto">
            <a:xfrm>
              <a:off x="398971" y="1721404"/>
              <a:ext cx="8544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800" b="1">
                  <a:solidFill>
                    <a:srgbClr val="FFFFFF"/>
                  </a:solidFill>
                  <a:latin typeface="微軟正黑體" pitchFamily="34" charset="-120"/>
                  <a:ea typeface="微軟正黑體" pitchFamily="34" charset="-120"/>
                </a:rPr>
                <a:t>特色</a:t>
              </a:r>
              <a:r>
                <a:rPr lang="en-US" altLang="zh-TW" sz="2800" b="1">
                  <a:solidFill>
                    <a:schemeClr val="bg1"/>
                  </a:solidFill>
                  <a:latin typeface="微軟正黑體" pitchFamily="34" charset="-120"/>
                  <a:ea typeface="微軟正黑體" pitchFamily="34" charset="-120"/>
                </a:rPr>
                <a:t>1</a:t>
              </a:r>
              <a:endParaRPr lang="zh-TW" altLang="en-US" sz="2800" b="1">
                <a:solidFill>
                  <a:schemeClr val="bg1"/>
                </a:solidFill>
                <a:latin typeface="微軟正黑體" pitchFamily="34" charset="-120"/>
                <a:ea typeface="微軟正黑體" pitchFamily="34" charset="-120"/>
              </a:endParaRPr>
            </a:p>
          </p:txBody>
        </p:sp>
        <p:cxnSp>
          <p:nvCxnSpPr>
            <p:cNvPr id="62" name="直線接點 61"/>
            <p:cNvCxnSpPr/>
            <p:nvPr/>
          </p:nvCxnSpPr>
          <p:spPr>
            <a:xfrm>
              <a:off x="234352" y="2412246"/>
              <a:ext cx="1655385"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63" name="直線接點 62"/>
            <p:cNvCxnSpPr/>
            <p:nvPr/>
          </p:nvCxnSpPr>
          <p:spPr>
            <a:xfrm>
              <a:off x="222598" y="3409368"/>
              <a:ext cx="1655385"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7426" name="矩形 63"/>
            <p:cNvSpPr>
              <a:spLocks noChangeArrowheads="1"/>
            </p:cNvSpPr>
            <p:nvPr/>
          </p:nvSpPr>
          <p:spPr bwMode="auto">
            <a:xfrm>
              <a:off x="235065" y="2414002"/>
              <a:ext cx="1210589" cy="70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kumimoji="0" lang="zh-TW" altLang="zh-TW" sz="2000" b="1">
                  <a:solidFill>
                    <a:srgbClr val="FFFFFF"/>
                  </a:solidFill>
                  <a:latin typeface="微軟正黑體" pitchFamily="34" charset="-120"/>
                  <a:ea typeface="微軟正黑體" pitchFamily="34" charset="-120"/>
                </a:rPr>
                <a:t>技職體系 </a:t>
              </a:r>
              <a:endParaRPr kumimoji="0" lang="en-US" altLang="zh-TW" sz="2000" b="1">
                <a:solidFill>
                  <a:srgbClr val="FFFFFF"/>
                </a:solidFill>
                <a:latin typeface="微軟正黑體" pitchFamily="34" charset="-120"/>
                <a:ea typeface="微軟正黑體" pitchFamily="34" charset="-120"/>
              </a:endParaRPr>
            </a:p>
            <a:p>
              <a:pPr eaLnBrk="1" hangingPunct="1">
                <a:spcBef>
                  <a:spcPct val="0"/>
                </a:spcBef>
                <a:buFontTx/>
                <a:buNone/>
              </a:pPr>
              <a:r>
                <a:rPr kumimoji="0" lang="zh-TW" altLang="zh-TW" sz="2000" b="1">
                  <a:solidFill>
                    <a:srgbClr val="FFFFFF"/>
                  </a:solidFill>
                  <a:latin typeface="微軟正黑體" pitchFamily="34" charset="-120"/>
                  <a:ea typeface="微軟正黑體" pitchFamily="34" charset="-120"/>
                </a:rPr>
                <a:t>多元完整</a:t>
              </a:r>
              <a:endParaRPr kumimoji="0" lang="zh-TW" altLang="en-US" sz="2000" b="1">
                <a:solidFill>
                  <a:srgbClr val="FFFFFF"/>
                </a:solidFill>
                <a:latin typeface="微軟正黑體" pitchFamily="34" charset="-120"/>
                <a:ea typeface="微軟正黑體" pitchFamily="34" charset="-120"/>
              </a:endParaRPr>
            </a:p>
          </p:txBody>
        </p:sp>
      </p:grpSp>
      <p:sp>
        <p:nvSpPr>
          <p:cNvPr id="17421"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935FC5D0-A93A-4AB0-84A0-131177DD0AC0}" type="slidenum">
              <a:rPr lang="zh-CN" altLang="en-US" sz="1600">
                <a:solidFill>
                  <a:schemeClr val="bg1"/>
                </a:solidFill>
                <a:latin typeface="微軟正黑體" pitchFamily="34" charset="-120"/>
                <a:ea typeface="微軟正黑體" pitchFamily="34" charset="-120"/>
              </a:rPr>
              <a:pPr>
                <a:spcBef>
                  <a:spcPct val="0"/>
                </a:spcBef>
                <a:buFontTx/>
                <a:buNone/>
              </a:pPr>
              <a:t>6</a:t>
            </a:fld>
            <a:endParaRPr lang="zh-CN" altLang="en-US" sz="1600">
              <a:solidFill>
                <a:schemeClr val="bg1"/>
              </a:solidFill>
              <a:latin typeface="微軟正黑體" pitchFamily="34" charset="-120"/>
              <a:ea typeface="微軟正黑體" pitchFamily="34" charset="-120"/>
            </a:endParaRPr>
          </a:p>
        </p:txBody>
      </p:sp>
    </p:spTree>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37" presetClass="entr" presetSubtype="0" fill="hold" nodeType="withEffect">
                                  <p:stCondLst>
                                    <p:cond delay="120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1000"/>
                                        <p:tgtEl>
                                          <p:spTgt spid="49"/>
                                        </p:tgtEl>
                                      </p:cBhvr>
                                    </p:animEffect>
                                    <p:anim calcmode="lin" valueType="num">
                                      <p:cBhvr>
                                        <p:cTn id="13" dur="1000" fill="hold"/>
                                        <p:tgtEl>
                                          <p:spTgt spid="49"/>
                                        </p:tgtEl>
                                        <p:attrNameLst>
                                          <p:attrName>ppt_x</p:attrName>
                                        </p:attrNameLst>
                                      </p:cBhvr>
                                      <p:tavLst>
                                        <p:tav tm="0">
                                          <p:val>
                                            <p:strVal val="#ppt_x"/>
                                          </p:val>
                                        </p:tav>
                                        <p:tav tm="100000">
                                          <p:val>
                                            <p:strVal val="#ppt_x"/>
                                          </p:val>
                                        </p:tav>
                                      </p:tavLst>
                                    </p:anim>
                                    <p:anim calcmode="lin" valueType="num">
                                      <p:cBhvr>
                                        <p:cTn id="14" dur="900" decel="100000" fill="hold"/>
                                        <p:tgtEl>
                                          <p:spTgt spid="4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16" presetID="12" presetClass="entr" presetSubtype="8" fill="hold" nodeType="withEffect">
                                  <p:stCondLst>
                                    <p:cond delay="250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ppt_x</p:attrName>
                                        </p:attrNameLst>
                                      </p:cBhvr>
                                      <p:tavLst>
                                        <p:tav tm="0">
                                          <p:val>
                                            <p:strVal val="#ppt_x-#ppt_w*1.125000"/>
                                          </p:val>
                                        </p:tav>
                                        <p:tav tm="100000">
                                          <p:val>
                                            <p:strVal val="#ppt_x"/>
                                          </p:val>
                                        </p:tav>
                                      </p:tavLst>
                                    </p:anim>
                                    <p:animEffect transition="in" filter="wipe(right)">
                                      <p:cBhvr>
                                        <p:cTn id="19" dur="500"/>
                                        <p:tgtEl>
                                          <p:spTgt spid="8"/>
                                        </p:tgtEl>
                                      </p:cBhvr>
                                    </p:animEffect>
                                  </p:childTnLst>
                                </p:cTn>
                              </p:par>
                              <p:par>
                                <p:cTn id="20" presetID="12" presetClass="entr" presetSubtype="8" fill="hold" nodeType="withEffect">
                                  <p:stCondLst>
                                    <p:cond delay="330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p:tgtEl>
                                          <p:spTgt spid="9"/>
                                        </p:tgtEl>
                                        <p:attrNameLst>
                                          <p:attrName>ppt_x</p:attrName>
                                        </p:attrNameLst>
                                      </p:cBhvr>
                                      <p:tavLst>
                                        <p:tav tm="0">
                                          <p:val>
                                            <p:strVal val="#ppt_x-#ppt_w*1.125000"/>
                                          </p:val>
                                        </p:tav>
                                        <p:tav tm="100000">
                                          <p:val>
                                            <p:strVal val="#ppt_x"/>
                                          </p:val>
                                        </p:tav>
                                      </p:tavLst>
                                    </p:anim>
                                    <p:animEffect transition="in" filter="wipe(right)">
                                      <p:cBhvr>
                                        <p:cTn id="23" dur="500"/>
                                        <p:tgtEl>
                                          <p:spTgt spid="9"/>
                                        </p:tgtEl>
                                      </p:cBhvr>
                                    </p:animEffect>
                                  </p:childTnLst>
                                </p:cTn>
                              </p:par>
                              <p:par>
                                <p:cTn id="24" presetID="12" presetClass="entr" presetSubtype="8" fill="hold" nodeType="withEffect">
                                  <p:stCondLst>
                                    <p:cond delay="400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p:tgtEl>
                                          <p:spTgt spid="15"/>
                                        </p:tgtEl>
                                        <p:attrNameLst>
                                          <p:attrName>ppt_x</p:attrName>
                                        </p:attrNameLst>
                                      </p:cBhvr>
                                      <p:tavLst>
                                        <p:tav tm="0">
                                          <p:val>
                                            <p:strVal val="#ppt_x-#ppt_w*1.125000"/>
                                          </p:val>
                                        </p:tav>
                                        <p:tav tm="100000">
                                          <p:val>
                                            <p:strVal val="#ppt_x"/>
                                          </p:val>
                                        </p:tav>
                                      </p:tavLst>
                                    </p:anim>
                                    <p:animEffect transition="in" filter="wipe(right)">
                                      <p:cBhvr>
                                        <p:cTn id="27" dur="500"/>
                                        <p:tgtEl>
                                          <p:spTgt spid="15"/>
                                        </p:tgtEl>
                                      </p:cBhvr>
                                    </p:animEffect>
                                  </p:childTnLst>
                                </p:cTn>
                              </p:par>
                              <p:par>
                                <p:cTn id="28" presetID="12" presetClass="entr" presetSubtype="8" fill="hold" nodeType="withEffect">
                                  <p:stCondLst>
                                    <p:cond delay="470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p:tgtEl>
                                          <p:spTgt spid="10"/>
                                        </p:tgtEl>
                                        <p:attrNameLst>
                                          <p:attrName>ppt_x</p:attrName>
                                        </p:attrNameLst>
                                      </p:cBhvr>
                                      <p:tavLst>
                                        <p:tav tm="0">
                                          <p:val>
                                            <p:strVal val="#ppt_x-#ppt_w*1.125000"/>
                                          </p:val>
                                        </p:tav>
                                        <p:tav tm="100000">
                                          <p:val>
                                            <p:strVal val="#ppt_x"/>
                                          </p:val>
                                        </p:tav>
                                      </p:tavLst>
                                    </p:anim>
                                    <p:animEffect transition="in" filter="wipe(right)">
                                      <p:cBhvr>
                                        <p:cTn id="31" dur="500"/>
                                        <p:tgtEl>
                                          <p:spTgt spid="10"/>
                                        </p:tgtEl>
                                      </p:cBhvr>
                                    </p:animEffect>
                                  </p:childTnLst>
                                </p:cTn>
                              </p:par>
                              <p:par>
                                <p:cTn id="32" presetID="12" presetClass="entr" presetSubtype="8" fill="hold" nodeType="withEffect">
                                  <p:stCondLst>
                                    <p:cond delay="5300"/>
                                  </p:stCondLst>
                                  <p:childTnLst>
                                    <p:set>
                                      <p:cBhvr>
                                        <p:cTn id="33" dur="1" fill="hold">
                                          <p:stCondLst>
                                            <p:cond delay="0"/>
                                          </p:stCondLst>
                                        </p:cTn>
                                        <p:tgtEl>
                                          <p:spTgt spid="52"/>
                                        </p:tgtEl>
                                        <p:attrNameLst>
                                          <p:attrName>style.visibility</p:attrName>
                                        </p:attrNameLst>
                                      </p:cBhvr>
                                      <p:to>
                                        <p:strVal val="visible"/>
                                      </p:to>
                                    </p:set>
                                    <p:anim calcmode="lin" valueType="num">
                                      <p:cBhvr additive="base">
                                        <p:cTn id="34" dur="500"/>
                                        <p:tgtEl>
                                          <p:spTgt spid="52"/>
                                        </p:tgtEl>
                                        <p:attrNameLst>
                                          <p:attrName>ppt_x</p:attrName>
                                        </p:attrNameLst>
                                      </p:cBhvr>
                                      <p:tavLst>
                                        <p:tav tm="0">
                                          <p:val>
                                            <p:strVal val="#ppt_x-#ppt_w*1.125000"/>
                                          </p:val>
                                        </p:tav>
                                        <p:tav tm="100000">
                                          <p:val>
                                            <p:strVal val="#ppt_x"/>
                                          </p:val>
                                        </p:tav>
                                      </p:tavLst>
                                    </p:anim>
                                    <p:animEffect transition="in" filter="wipe(right)">
                                      <p:cBhvr>
                                        <p:cTn id="35" dur="500"/>
                                        <p:tgtEl>
                                          <p:spTgt spid="52"/>
                                        </p:tgtEl>
                                      </p:cBhvr>
                                    </p:animEffect>
                                  </p:childTnLst>
                                </p:cTn>
                              </p:par>
                              <p:par>
                                <p:cTn id="36" presetID="12" presetClass="entr" presetSubtype="8" fill="hold" nodeType="withEffect">
                                  <p:stCondLst>
                                    <p:cond delay="540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p:tgtEl>
                                          <p:spTgt spid="27"/>
                                        </p:tgtEl>
                                        <p:attrNameLst>
                                          <p:attrName>ppt_x</p:attrName>
                                        </p:attrNameLst>
                                      </p:cBhvr>
                                      <p:tavLst>
                                        <p:tav tm="0">
                                          <p:val>
                                            <p:strVal val="#ppt_x-#ppt_w*1.125000"/>
                                          </p:val>
                                        </p:tav>
                                        <p:tav tm="100000">
                                          <p:val>
                                            <p:strVal val="#ppt_x"/>
                                          </p:val>
                                        </p:tav>
                                      </p:tavLst>
                                    </p:anim>
                                    <p:animEffect transition="in" filter="wipe(right)">
                                      <p:cBhvr>
                                        <p:cTn id="39" dur="500"/>
                                        <p:tgtEl>
                                          <p:spTgt spid="27"/>
                                        </p:tgtEl>
                                      </p:cBhvr>
                                    </p:animEffect>
                                  </p:childTnLst>
                                </p:cTn>
                              </p:par>
                              <p:par>
                                <p:cTn id="40" presetID="12" presetClass="entr" presetSubtype="8" fill="hold" nodeType="withEffect">
                                  <p:stCondLst>
                                    <p:cond delay="600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p:tgtEl>
                                          <p:spTgt spid="11"/>
                                        </p:tgtEl>
                                        <p:attrNameLst>
                                          <p:attrName>ppt_x</p:attrName>
                                        </p:attrNameLst>
                                      </p:cBhvr>
                                      <p:tavLst>
                                        <p:tav tm="0">
                                          <p:val>
                                            <p:strVal val="#ppt_x-#ppt_w*1.125000"/>
                                          </p:val>
                                        </p:tav>
                                        <p:tav tm="100000">
                                          <p:val>
                                            <p:strVal val="#ppt_x"/>
                                          </p:val>
                                        </p:tav>
                                      </p:tavLst>
                                    </p:anim>
                                    <p:animEffect transition="in" filter="wipe(right)">
                                      <p:cBhvr>
                                        <p:cTn id="43" dur="500"/>
                                        <p:tgtEl>
                                          <p:spTgt spid="11"/>
                                        </p:tgtEl>
                                      </p:cBhvr>
                                    </p:animEffect>
                                  </p:childTnLst>
                                </p:cTn>
                              </p:par>
                              <p:par>
                                <p:cTn id="44" presetID="12" presetClass="entr" presetSubtype="8" fill="hold" nodeType="withEffect">
                                  <p:stCondLst>
                                    <p:cond delay="6400"/>
                                  </p:stCondLst>
                                  <p:childTnLst>
                                    <p:set>
                                      <p:cBhvr>
                                        <p:cTn id="45" dur="1" fill="hold">
                                          <p:stCondLst>
                                            <p:cond delay="0"/>
                                          </p:stCondLst>
                                        </p:cTn>
                                        <p:tgtEl>
                                          <p:spTgt spid="54"/>
                                        </p:tgtEl>
                                        <p:attrNameLst>
                                          <p:attrName>style.visibility</p:attrName>
                                        </p:attrNameLst>
                                      </p:cBhvr>
                                      <p:to>
                                        <p:strVal val="visible"/>
                                      </p:to>
                                    </p:set>
                                    <p:anim calcmode="lin" valueType="num">
                                      <p:cBhvr additive="base">
                                        <p:cTn id="46" dur="500"/>
                                        <p:tgtEl>
                                          <p:spTgt spid="54"/>
                                        </p:tgtEl>
                                        <p:attrNameLst>
                                          <p:attrName>ppt_x</p:attrName>
                                        </p:attrNameLst>
                                      </p:cBhvr>
                                      <p:tavLst>
                                        <p:tav tm="0">
                                          <p:val>
                                            <p:strVal val="#ppt_x-#ppt_w*1.125000"/>
                                          </p:val>
                                        </p:tav>
                                        <p:tav tm="100000">
                                          <p:val>
                                            <p:strVal val="#ppt_x"/>
                                          </p:val>
                                        </p:tav>
                                      </p:tavLst>
                                    </p:anim>
                                    <p:animEffect transition="in" filter="wipe(right)">
                                      <p:cBhvr>
                                        <p:cTn id="47" dur="500"/>
                                        <p:tgtEl>
                                          <p:spTgt spid="54"/>
                                        </p:tgtEl>
                                      </p:cBhvr>
                                    </p:animEffect>
                                  </p:childTnLst>
                                </p:cTn>
                              </p:par>
                              <p:par>
                                <p:cTn id="48" presetID="1" presetClass="entr" presetSubtype="0" fill="hold" nodeType="withEffect">
                                  <p:stCondLst>
                                    <p:cond delay="0"/>
                                  </p:stCondLst>
                                  <p:childTnLst>
                                    <p:set>
                                      <p:cBhvr>
                                        <p:cTn id="49"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分頁-高職十五科-大圓.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1516063"/>
            <a:ext cx="2181225"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6" descr="分頁-高職十五科-群.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95938" y="2501900"/>
            <a:ext cx="1423987"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4" descr="分頁-高職十五科-十.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32275" y="2501900"/>
            <a:ext cx="1425575"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5" descr="分頁-高職十五科-五.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45063" y="2501900"/>
            <a:ext cx="1425575"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9"/>
          <p:cNvSpPr txBox="1"/>
          <p:nvPr/>
        </p:nvSpPr>
        <p:spPr>
          <a:xfrm>
            <a:off x="2339752" y="2060848"/>
            <a:ext cx="1644996" cy="1077218"/>
          </a:xfrm>
          <a:prstGeom prst="rect">
            <a:avLst/>
          </a:prstGeom>
          <a:noFill/>
        </p:spPr>
        <p:txBody>
          <a:bodyPr wrap="square">
            <a:spAutoFit/>
          </a:bodyPr>
          <a:lstStyle/>
          <a:p>
            <a:pPr algn="ctr" eaLnBrk="1" fontAlgn="auto" hangingPunct="1">
              <a:spcBef>
                <a:spcPts val="0"/>
              </a:spcBef>
              <a:spcAft>
                <a:spcPts val="0"/>
              </a:spcAft>
              <a:defRPr/>
            </a:pPr>
            <a:r>
              <a:rPr lang="zh-TW" altLang="en-US" sz="3200" b="1" spc="600" dirty="0" smtClean="0">
                <a:solidFill>
                  <a:srgbClr val="FFFF00"/>
                </a:solidFill>
                <a:latin typeface="微軟正黑體"/>
                <a:ea typeface="微軟正黑體"/>
                <a:cs typeface="微軟正黑體"/>
              </a:rPr>
              <a:t>技術型高中</a:t>
            </a:r>
            <a:endParaRPr lang="zh-TW" altLang="en-US" sz="3200" b="1" spc="600" dirty="0">
              <a:solidFill>
                <a:srgbClr val="FFFF00"/>
              </a:solidFill>
              <a:latin typeface="微軟正黑體"/>
              <a:ea typeface="微軟正黑體"/>
              <a:cs typeface="微軟正黑體"/>
            </a:endParaRPr>
          </a:p>
        </p:txBody>
      </p:sp>
      <p:sp>
        <p:nvSpPr>
          <p:cNvPr id="2" name="文字方塊 1"/>
          <p:cNvSpPr txBox="1"/>
          <p:nvPr/>
        </p:nvSpPr>
        <p:spPr>
          <a:xfrm>
            <a:off x="1763713" y="4046538"/>
            <a:ext cx="1008062" cy="36830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kumimoji="0" lang="zh-TW" altLang="zh-TW" dirty="0">
                <a:solidFill>
                  <a:schemeClr val="tx1">
                    <a:lumMod val="95000"/>
                    <a:lumOff val="5000"/>
                  </a:schemeClr>
                </a:solidFill>
                <a:latin typeface="微軟正黑體"/>
                <a:ea typeface="微軟正黑體"/>
                <a:cs typeface="微軟正黑體"/>
              </a:rPr>
              <a:t>機械群</a:t>
            </a:r>
            <a:endParaRPr lang="zh-TW" altLang="en-US" dirty="0">
              <a:solidFill>
                <a:schemeClr val="tx1">
                  <a:lumMod val="95000"/>
                  <a:lumOff val="5000"/>
                </a:schemeClr>
              </a:solidFill>
              <a:latin typeface="微軟正黑體"/>
              <a:ea typeface="微軟正黑體"/>
              <a:cs typeface="微軟正黑體"/>
            </a:endParaRPr>
          </a:p>
        </p:txBody>
      </p:sp>
      <p:sp>
        <p:nvSpPr>
          <p:cNvPr id="9" name="矩形 8"/>
          <p:cNvSpPr/>
          <p:nvPr/>
        </p:nvSpPr>
        <p:spPr>
          <a:xfrm>
            <a:off x="1763713" y="4373563"/>
            <a:ext cx="1800225" cy="36988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kumimoji="0" lang="zh-TW" altLang="zh-TW" dirty="0">
                <a:solidFill>
                  <a:schemeClr val="tx1">
                    <a:lumMod val="95000"/>
                    <a:lumOff val="5000"/>
                  </a:schemeClr>
                </a:solidFill>
                <a:latin typeface="微軟正黑體"/>
                <a:ea typeface="微軟正黑體"/>
                <a:cs typeface="微軟正黑體"/>
              </a:rPr>
              <a:t>土木與建築群</a:t>
            </a:r>
            <a:endParaRPr kumimoji="0" lang="zh-TW" altLang="en-US" dirty="0">
              <a:solidFill>
                <a:schemeClr val="tx1">
                  <a:lumMod val="95000"/>
                  <a:lumOff val="5000"/>
                </a:schemeClr>
              </a:solidFill>
            </a:endParaRPr>
          </a:p>
        </p:txBody>
      </p:sp>
      <p:sp>
        <p:nvSpPr>
          <p:cNvPr id="11" name="矩形 10"/>
          <p:cNvSpPr/>
          <p:nvPr/>
        </p:nvSpPr>
        <p:spPr>
          <a:xfrm>
            <a:off x="1763713" y="4733925"/>
            <a:ext cx="877887" cy="36830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none">
            <a:spAutoFit/>
          </a:bodyPr>
          <a:lstStyle/>
          <a:p>
            <a:pPr eaLnBrk="1" fontAlgn="auto" hangingPunct="1">
              <a:spcBef>
                <a:spcPts val="0"/>
              </a:spcBef>
              <a:spcAft>
                <a:spcPts val="0"/>
              </a:spcAft>
              <a:defRPr/>
            </a:pPr>
            <a:r>
              <a:rPr kumimoji="0" lang="zh-TW" altLang="zh-TW" dirty="0">
                <a:solidFill>
                  <a:schemeClr val="tx1">
                    <a:lumMod val="95000"/>
                    <a:lumOff val="5000"/>
                  </a:schemeClr>
                </a:solidFill>
                <a:latin typeface="微軟正黑體"/>
                <a:ea typeface="微軟正黑體"/>
                <a:cs typeface="微軟正黑體"/>
              </a:rPr>
              <a:t>外語群</a:t>
            </a:r>
            <a:endParaRPr kumimoji="0" lang="zh-TW" altLang="en-US" dirty="0">
              <a:solidFill>
                <a:schemeClr val="tx1">
                  <a:lumMod val="95000"/>
                  <a:lumOff val="5000"/>
                </a:schemeClr>
              </a:solidFill>
            </a:endParaRPr>
          </a:p>
        </p:txBody>
      </p:sp>
      <p:sp>
        <p:nvSpPr>
          <p:cNvPr id="12" name="矩形 11"/>
          <p:cNvSpPr/>
          <p:nvPr/>
        </p:nvSpPr>
        <p:spPr>
          <a:xfrm>
            <a:off x="1763713" y="5094288"/>
            <a:ext cx="922337" cy="36830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kumimoji="0" lang="zh-TW" altLang="zh-TW" dirty="0">
                <a:solidFill>
                  <a:schemeClr val="tx1">
                    <a:lumMod val="95000"/>
                    <a:lumOff val="5000"/>
                  </a:schemeClr>
                </a:solidFill>
                <a:latin typeface="微軟正黑體"/>
                <a:ea typeface="微軟正黑體"/>
                <a:cs typeface="微軟正黑體"/>
              </a:rPr>
              <a:t>食品群</a:t>
            </a:r>
            <a:endParaRPr kumimoji="0" lang="zh-TW" altLang="en-US" dirty="0">
              <a:solidFill>
                <a:schemeClr val="tx1">
                  <a:lumMod val="95000"/>
                  <a:lumOff val="5000"/>
                </a:schemeClr>
              </a:solidFill>
            </a:endParaRPr>
          </a:p>
        </p:txBody>
      </p:sp>
      <p:sp>
        <p:nvSpPr>
          <p:cNvPr id="13" name="矩形 12"/>
          <p:cNvSpPr/>
          <p:nvPr/>
        </p:nvSpPr>
        <p:spPr>
          <a:xfrm>
            <a:off x="1763713" y="5453063"/>
            <a:ext cx="877887" cy="36988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none">
            <a:spAutoFit/>
          </a:bodyPr>
          <a:lstStyle/>
          <a:p>
            <a:pPr eaLnBrk="1" fontAlgn="auto" hangingPunct="1">
              <a:spcBef>
                <a:spcPts val="0"/>
              </a:spcBef>
              <a:spcAft>
                <a:spcPts val="0"/>
              </a:spcAft>
              <a:defRPr/>
            </a:pPr>
            <a:r>
              <a:rPr kumimoji="0" lang="zh-TW" altLang="zh-TW" dirty="0">
                <a:solidFill>
                  <a:schemeClr val="tx1">
                    <a:lumMod val="95000"/>
                    <a:lumOff val="5000"/>
                  </a:schemeClr>
                </a:solidFill>
                <a:latin typeface="微軟正黑體"/>
                <a:ea typeface="微軟正黑體"/>
                <a:cs typeface="微軟正黑體"/>
              </a:rPr>
              <a:t>海事群</a:t>
            </a:r>
            <a:endParaRPr kumimoji="0" lang="zh-TW" altLang="en-US" dirty="0">
              <a:solidFill>
                <a:schemeClr val="tx1">
                  <a:lumMod val="95000"/>
                  <a:lumOff val="5000"/>
                </a:schemeClr>
              </a:solidFill>
            </a:endParaRPr>
          </a:p>
        </p:txBody>
      </p:sp>
      <p:pic>
        <p:nvPicPr>
          <p:cNvPr id="16" name="圖片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14900" y="2698750"/>
            <a:ext cx="4625975" cy="51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字方塊 18"/>
          <p:cNvSpPr txBox="1"/>
          <p:nvPr/>
        </p:nvSpPr>
        <p:spPr>
          <a:xfrm>
            <a:off x="2665413" y="4046538"/>
            <a:ext cx="1330325" cy="36830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kumimoji="0" lang="zh-TW" altLang="en-US" dirty="0">
                <a:solidFill>
                  <a:schemeClr val="tx1">
                    <a:lumMod val="95000"/>
                    <a:lumOff val="5000"/>
                  </a:schemeClr>
                </a:solidFill>
                <a:latin typeface="微軟正黑體"/>
                <a:ea typeface="微軟正黑體"/>
                <a:cs typeface="微軟正黑體"/>
              </a:rPr>
              <a:t>動力機械群</a:t>
            </a:r>
            <a:endParaRPr lang="zh-TW" altLang="en-US" dirty="0">
              <a:solidFill>
                <a:schemeClr val="tx1">
                  <a:lumMod val="95000"/>
                  <a:lumOff val="5000"/>
                </a:schemeClr>
              </a:solidFill>
              <a:latin typeface="微軟正黑體"/>
              <a:ea typeface="微軟正黑體"/>
              <a:cs typeface="微軟正黑體"/>
            </a:endParaRPr>
          </a:p>
        </p:txBody>
      </p:sp>
      <p:sp>
        <p:nvSpPr>
          <p:cNvPr id="20" name="文字方塊 19"/>
          <p:cNvSpPr txBox="1"/>
          <p:nvPr/>
        </p:nvSpPr>
        <p:spPr>
          <a:xfrm>
            <a:off x="4067175" y="4046538"/>
            <a:ext cx="1695450" cy="36830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kumimoji="0" lang="zh-TW" altLang="en-US" dirty="0">
                <a:solidFill>
                  <a:schemeClr val="tx1">
                    <a:lumMod val="95000"/>
                    <a:lumOff val="5000"/>
                  </a:schemeClr>
                </a:solidFill>
                <a:latin typeface="微軟正黑體"/>
                <a:ea typeface="微軟正黑體"/>
                <a:cs typeface="微軟正黑體"/>
              </a:rPr>
              <a:t>電機與電子群</a:t>
            </a:r>
            <a:endParaRPr lang="zh-TW" altLang="en-US" dirty="0">
              <a:solidFill>
                <a:schemeClr val="tx1">
                  <a:lumMod val="95000"/>
                  <a:lumOff val="5000"/>
                </a:schemeClr>
              </a:solidFill>
              <a:latin typeface="微軟正黑體"/>
              <a:ea typeface="微軟正黑體"/>
              <a:cs typeface="微軟正黑體"/>
            </a:endParaRPr>
          </a:p>
        </p:txBody>
      </p:sp>
      <p:sp>
        <p:nvSpPr>
          <p:cNvPr id="21" name="矩形 20"/>
          <p:cNvSpPr/>
          <p:nvPr/>
        </p:nvSpPr>
        <p:spPr>
          <a:xfrm>
            <a:off x="4284663" y="4373563"/>
            <a:ext cx="1917700" cy="36988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kumimoji="0" lang="zh-TW" altLang="zh-TW" dirty="0">
                <a:solidFill>
                  <a:schemeClr val="tx1">
                    <a:lumMod val="95000"/>
                    <a:lumOff val="5000"/>
                  </a:schemeClr>
                </a:solidFill>
                <a:latin typeface="微軟正黑體"/>
                <a:ea typeface="微軟正黑體"/>
                <a:cs typeface="微軟正黑體"/>
              </a:rPr>
              <a:t>商業與管理群</a:t>
            </a:r>
            <a:endParaRPr kumimoji="0" lang="zh-TW" altLang="en-US" dirty="0">
              <a:solidFill>
                <a:schemeClr val="tx1">
                  <a:lumMod val="95000"/>
                  <a:lumOff val="5000"/>
                </a:schemeClr>
              </a:solidFill>
            </a:endParaRPr>
          </a:p>
        </p:txBody>
      </p:sp>
      <p:sp>
        <p:nvSpPr>
          <p:cNvPr id="22" name="矩形 21"/>
          <p:cNvSpPr/>
          <p:nvPr/>
        </p:nvSpPr>
        <p:spPr>
          <a:xfrm>
            <a:off x="3348038" y="4373563"/>
            <a:ext cx="957262" cy="36988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kumimoji="0" lang="zh-TW" altLang="en-US" dirty="0">
                <a:solidFill>
                  <a:schemeClr val="tx1">
                    <a:lumMod val="95000"/>
                    <a:lumOff val="5000"/>
                  </a:schemeClr>
                </a:solidFill>
                <a:latin typeface="微軟正黑體"/>
                <a:ea typeface="微軟正黑體"/>
                <a:cs typeface="微軟正黑體"/>
              </a:rPr>
              <a:t>化工群</a:t>
            </a:r>
            <a:endParaRPr kumimoji="0" lang="zh-TW" altLang="en-US" dirty="0">
              <a:solidFill>
                <a:schemeClr val="tx1">
                  <a:lumMod val="95000"/>
                  <a:lumOff val="5000"/>
                </a:schemeClr>
              </a:solidFill>
            </a:endParaRPr>
          </a:p>
        </p:txBody>
      </p:sp>
      <p:sp>
        <p:nvSpPr>
          <p:cNvPr id="23" name="矩形 22"/>
          <p:cNvSpPr/>
          <p:nvPr/>
        </p:nvSpPr>
        <p:spPr>
          <a:xfrm>
            <a:off x="3622675" y="4733925"/>
            <a:ext cx="876300" cy="36830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none">
            <a:spAutoFit/>
          </a:bodyPr>
          <a:lstStyle/>
          <a:p>
            <a:pPr eaLnBrk="1" fontAlgn="auto" hangingPunct="1">
              <a:spcBef>
                <a:spcPts val="0"/>
              </a:spcBef>
              <a:spcAft>
                <a:spcPts val="0"/>
              </a:spcAft>
              <a:defRPr/>
            </a:pPr>
            <a:r>
              <a:rPr kumimoji="0" lang="zh-TW" altLang="zh-TW" dirty="0">
                <a:solidFill>
                  <a:schemeClr val="tx1">
                    <a:lumMod val="95000"/>
                    <a:lumOff val="5000"/>
                  </a:schemeClr>
                </a:solidFill>
                <a:latin typeface="微軟正黑體"/>
                <a:ea typeface="微軟正黑體"/>
                <a:cs typeface="微軟正黑體"/>
              </a:rPr>
              <a:t>農業群</a:t>
            </a:r>
            <a:endParaRPr kumimoji="0" lang="zh-TW" altLang="en-US" dirty="0">
              <a:solidFill>
                <a:schemeClr val="tx1">
                  <a:lumMod val="95000"/>
                  <a:lumOff val="5000"/>
                </a:schemeClr>
              </a:solidFill>
            </a:endParaRPr>
          </a:p>
        </p:txBody>
      </p:sp>
      <p:sp>
        <p:nvSpPr>
          <p:cNvPr id="24" name="矩形 23"/>
          <p:cNvSpPr/>
          <p:nvPr/>
        </p:nvSpPr>
        <p:spPr>
          <a:xfrm>
            <a:off x="2686050" y="4724400"/>
            <a:ext cx="877888" cy="369888"/>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none">
            <a:spAutoFit/>
          </a:bodyPr>
          <a:lstStyle/>
          <a:p>
            <a:pPr eaLnBrk="1" fontAlgn="auto" hangingPunct="1">
              <a:spcBef>
                <a:spcPts val="0"/>
              </a:spcBef>
              <a:spcAft>
                <a:spcPts val="0"/>
              </a:spcAft>
              <a:defRPr/>
            </a:pPr>
            <a:r>
              <a:rPr kumimoji="0" lang="zh-TW" altLang="zh-TW" dirty="0">
                <a:solidFill>
                  <a:schemeClr val="tx1">
                    <a:lumMod val="95000"/>
                    <a:lumOff val="5000"/>
                  </a:schemeClr>
                </a:solidFill>
                <a:latin typeface="微軟正黑體"/>
                <a:ea typeface="微軟正黑體"/>
                <a:cs typeface="微軟正黑體"/>
              </a:rPr>
              <a:t>設計群</a:t>
            </a:r>
            <a:endParaRPr kumimoji="0" lang="zh-TW" altLang="en-US" dirty="0">
              <a:solidFill>
                <a:schemeClr val="tx1">
                  <a:lumMod val="95000"/>
                  <a:lumOff val="5000"/>
                </a:schemeClr>
              </a:solidFill>
            </a:endParaRPr>
          </a:p>
        </p:txBody>
      </p:sp>
      <p:sp>
        <p:nvSpPr>
          <p:cNvPr id="25" name="矩形 24"/>
          <p:cNvSpPr/>
          <p:nvPr/>
        </p:nvSpPr>
        <p:spPr>
          <a:xfrm>
            <a:off x="3622675" y="5075238"/>
            <a:ext cx="1020763" cy="36988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kumimoji="0" lang="zh-TW" altLang="zh-TW" dirty="0">
                <a:solidFill>
                  <a:schemeClr val="tx1">
                    <a:lumMod val="95000"/>
                    <a:lumOff val="5000"/>
                  </a:schemeClr>
                </a:solidFill>
                <a:latin typeface="微軟正黑體"/>
                <a:ea typeface="微軟正黑體"/>
                <a:cs typeface="微軟正黑體"/>
              </a:rPr>
              <a:t>餐旅群</a:t>
            </a:r>
            <a:endParaRPr kumimoji="0" lang="zh-TW" altLang="en-US" dirty="0">
              <a:solidFill>
                <a:schemeClr val="tx1">
                  <a:lumMod val="95000"/>
                  <a:lumOff val="5000"/>
                </a:schemeClr>
              </a:solidFill>
            </a:endParaRPr>
          </a:p>
        </p:txBody>
      </p:sp>
      <p:sp>
        <p:nvSpPr>
          <p:cNvPr id="26" name="矩形 25"/>
          <p:cNvSpPr/>
          <p:nvPr/>
        </p:nvSpPr>
        <p:spPr>
          <a:xfrm>
            <a:off x="2686050" y="5094288"/>
            <a:ext cx="1006475" cy="36988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kumimoji="0" lang="zh-TW" altLang="zh-TW" dirty="0">
                <a:solidFill>
                  <a:schemeClr val="tx1">
                    <a:lumMod val="95000"/>
                    <a:lumOff val="5000"/>
                  </a:schemeClr>
                </a:solidFill>
                <a:latin typeface="微軟正黑體"/>
                <a:ea typeface="微軟正黑體"/>
                <a:cs typeface="微軟正黑體"/>
              </a:rPr>
              <a:t>家政群</a:t>
            </a:r>
            <a:endParaRPr kumimoji="0" lang="zh-TW" altLang="en-US" dirty="0">
              <a:solidFill>
                <a:schemeClr val="tx1">
                  <a:lumMod val="95000"/>
                  <a:lumOff val="5000"/>
                </a:schemeClr>
              </a:solidFill>
            </a:endParaRPr>
          </a:p>
        </p:txBody>
      </p:sp>
      <p:sp>
        <p:nvSpPr>
          <p:cNvPr id="27" name="矩形 26"/>
          <p:cNvSpPr/>
          <p:nvPr/>
        </p:nvSpPr>
        <p:spPr>
          <a:xfrm>
            <a:off x="2686050" y="5464175"/>
            <a:ext cx="877888" cy="36830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none">
            <a:spAutoFit/>
          </a:bodyPr>
          <a:lstStyle/>
          <a:p>
            <a:pPr eaLnBrk="1" fontAlgn="auto" hangingPunct="1">
              <a:spcBef>
                <a:spcPts val="0"/>
              </a:spcBef>
              <a:spcAft>
                <a:spcPts val="0"/>
              </a:spcAft>
              <a:defRPr/>
            </a:pPr>
            <a:r>
              <a:rPr kumimoji="0" lang="zh-TW" altLang="zh-TW" dirty="0">
                <a:solidFill>
                  <a:schemeClr val="tx1">
                    <a:lumMod val="95000"/>
                    <a:lumOff val="5000"/>
                  </a:schemeClr>
                </a:solidFill>
                <a:latin typeface="微軟正黑體"/>
                <a:ea typeface="微軟正黑體"/>
                <a:cs typeface="微軟正黑體"/>
              </a:rPr>
              <a:t>水產群</a:t>
            </a:r>
            <a:endParaRPr kumimoji="0" lang="zh-TW" altLang="en-US" dirty="0">
              <a:solidFill>
                <a:schemeClr val="tx1">
                  <a:lumMod val="95000"/>
                  <a:lumOff val="5000"/>
                </a:schemeClr>
              </a:solidFill>
            </a:endParaRPr>
          </a:p>
        </p:txBody>
      </p:sp>
      <p:sp>
        <p:nvSpPr>
          <p:cNvPr id="28" name="矩形 27"/>
          <p:cNvSpPr/>
          <p:nvPr/>
        </p:nvSpPr>
        <p:spPr>
          <a:xfrm>
            <a:off x="3622675" y="5464175"/>
            <a:ext cx="876300" cy="36830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none">
            <a:spAutoFit/>
          </a:bodyPr>
          <a:lstStyle/>
          <a:p>
            <a:pPr eaLnBrk="1" fontAlgn="auto" hangingPunct="1">
              <a:spcBef>
                <a:spcPts val="0"/>
              </a:spcBef>
              <a:spcAft>
                <a:spcPts val="0"/>
              </a:spcAft>
              <a:defRPr/>
            </a:pPr>
            <a:r>
              <a:rPr kumimoji="0" lang="zh-TW" altLang="zh-TW" dirty="0">
                <a:solidFill>
                  <a:schemeClr val="tx1">
                    <a:lumMod val="95000"/>
                    <a:lumOff val="5000"/>
                  </a:schemeClr>
                </a:solidFill>
                <a:latin typeface="微軟正黑體"/>
                <a:ea typeface="微軟正黑體"/>
                <a:cs typeface="微軟正黑體"/>
              </a:rPr>
              <a:t>藝術群</a:t>
            </a:r>
            <a:endParaRPr kumimoji="0" lang="zh-TW" altLang="en-US" dirty="0">
              <a:solidFill>
                <a:schemeClr val="tx1">
                  <a:lumMod val="95000"/>
                  <a:lumOff val="5000"/>
                </a:schemeClr>
              </a:solidFill>
            </a:endParaRPr>
          </a:p>
        </p:txBody>
      </p:sp>
      <p:sp>
        <p:nvSpPr>
          <p:cNvPr id="21527" name="投影片編號版面配置區 1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DE8B726C-4171-4ED6-832F-613C45FF68BE}" type="slidenum">
              <a:rPr lang="zh-CN" altLang="en-US" sz="1600">
                <a:solidFill>
                  <a:schemeClr val="bg1"/>
                </a:solidFill>
                <a:latin typeface="微軟正黑體" pitchFamily="34" charset="-120"/>
                <a:ea typeface="微軟正黑體" pitchFamily="34" charset="-120"/>
              </a:rPr>
              <a:pPr>
                <a:spcBef>
                  <a:spcPct val="0"/>
                </a:spcBef>
                <a:buFontTx/>
                <a:buNone/>
              </a:pPr>
              <a:t>7</a:t>
            </a:fld>
            <a:endParaRPr lang="zh-CN" altLang="en-US" sz="1600">
              <a:solidFill>
                <a:schemeClr val="bg1"/>
              </a:solidFill>
              <a:latin typeface="微軟正黑體" pitchFamily="34" charset="-120"/>
              <a:ea typeface="微軟正黑體" pitchFamily="34" charset="-120"/>
            </a:endParaRPr>
          </a:p>
        </p:txBody>
      </p:sp>
      <p:grpSp>
        <p:nvGrpSpPr>
          <p:cNvPr id="29" name="群組 28"/>
          <p:cNvGrpSpPr/>
          <p:nvPr/>
        </p:nvGrpSpPr>
        <p:grpSpPr>
          <a:xfrm rot="20953089">
            <a:off x="267026" y="300363"/>
            <a:ext cx="2211088" cy="2211088"/>
            <a:chOff x="-36512" y="1721968"/>
            <a:chExt cx="2211088" cy="2211088"/>
          </a:xfrm>
          <a:solidFill>
            <a:srgbClr val="A8CF43"/>
          </a:solidFill>
        </p:grpSpPr>
        <p:sp>
          <p:nvSpPr>
            <p:cNvPr id="30" name="橢圓 29"/>
            <p:cNvSpPr/>
            <p:nvPr/>
          </p:nvSpPr>
          <p:spPr>
            <a:xfrm>
              <a:off x="-36512" y="1721968"/>
              <a:ext cx="2211088" cy="2211088"/>
            </a:xfrm>
            <a:prstGeom prst="ellipse">
              <a:avLst/>
            </a:prstGeom>
            <a:grpFill/>
          </p:spPr>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31" name="文字方塊 30"/>
            <p:cNvSpPr txBox="1"/>
            <p:nvPr/>
          </p:nvSpPr>
          <p:spPr>
            <a:xfrm>
              <a:off x="582935" y="1772816"/>
              <a:ext cx="1075234" cy="646331"/>
            </a:xfrm>
            <a:prstGeom prst="rect">
              <a:avLst/>
            </a:prstGeom>
            <a:noFill/>
          </p:spPr>
          <p:txBody>
            <a:bodyPr wrap="none">
              <a:spAutoFit/>
            </a:bodyPr>
            <a:lstStyle/>
            <a:p>
              <a:pPr eaLnBrk="1" fontAlgn="auto" hangingPunct="1">
                <a:spcBef>
                  <a:spcPts val="0"/>
                </a:spcBef>
                <a:spcAft>
                  <a:spcPts val="0"/>
                </a:spcAft>
                <a:defRPr/>
              </a:pPr>
              <a:r>
                <a:rPr lang="zh-TW" altLang="en-US" sz="2400" b="1" dirty="0">
                  <a:solidFill>
                    <a:srgbClr val="FFFFFF"/>
                  </a:solidFill>
                  <a:latin typeface="微軟正黑體"/>
                  <a:ea typeface="微軟正黑體"/>
                  <a:cs typeface="微軟正黑體"/>
                </a:rPr>
                <a:t>特色</a:t>
              </a:r>
              <a:r>
                <a:rPr lang="en-US" altLang="zh-TW" sz="3600" b="1" dirty="0">
                  <a:solidFill>
                    <a:schemeClr val="bg1"/>
                  </a:solidFill>
                  <a:latin typeface="微軟正黑體"/>
                  <a:ea typeface="微軟正黑體"/>
                  <a:cs typeface="微軟正黑體"/>
                </a:rPr>
                <a:t>2</a:t>
              </a:r>
              <a:endParaRPr lang="zh-TW" altLang="en-US" sz="3600" b="1" dirty="0">
                <a:solidFill>
                  <a:schemeClr val="bg1"/>
                </a:solidFill>
                <a:latin typeface="微軟正黑體"/>
                <a:ea typeface="微軟正黑體"/>
                <a:cs typeface="微軟正黑體"/>
              </a:endParaRPr>
            </a:p>
          </p:txBody>
        </p:sp>
        <p:cxnSp>
          <p:nvCxnSpPr>
            <p:cNvPr id="32" name="直線接點 31"/>
            <p:cNvCxnSpPr/>
            <p:nvPr/>
          </p:nvCxnSpPr>
          <p:spPr>
            <a:xfrm>
              <a:off x="251520" y="2419147"/>
              <a:ext cx="1656184"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3" name="直線接點 32"/>
            <p:cNvCxnSpPr/>
            <p:nvPr/>
          </p:nvCxnSpPr>
          <p:spPr>
            <a:xfrm>
              <a:off x="251520" y="3429000"/>
              <a:ext cx="1656184" cy="0"/>
            </a:xfrm>
            <a:prstGeom prst="line">
              <a:avLst/>
            </a:prstGeom>
            <a:grpFill/>
            <a:ln>
              <a:solidFill>
                <a:srgbClr val="FFFFFF"/>
              </a:solidFill>
            </a:ln>
          </p:spPr>
          <p:style>
            <a:lnRef idx="2">
              <a:schemeClr val="accent1"/>
            </a:lnRef>
            <a:fillRef idx="0">
              <a:schemeClr val="accent1"/>
            </a:fillRef>
            <a:effectRef idx="1">
              <a:schemeClr val="accent1"/>
            </a:effectRef>
            <a:fontRef idx="minor">
              <a:schemeClr val="tx1"/>
            </a:fontRef>
          </p:style>
        </p:cxnSp>
        <p:sp>
          <p:nvSpPr>
            <p:cNvPr id="34" name="矩形 33"/>
            <p:cNvSpPr/>
            <p:nvPr/>
          </p:nvSpPr>
          <p:spPr>
            <a:xfrm>
              <a:off x="251520" y="2474893"/>
              <a:ext cx="1620957" cy="954107"/>
            </a:xfrm>
            <a:prstGeom prst="rect">
              <a:avLst/>
            </a:prstGeom>
            <a:noFill/>
          </p:spPr>
          <p:txBody>
            <a:bodyPr wrap="none">
              <a:spAutoFit/>
            </a:bodyPr>
            <a:lstStyle/>
            <a:p>
              <a:pPr eaLnBrk="1" fontAlgn="auto" hangingPunct="1">
                <a:spcBef>
                  <a:spcPts val="0"/>
                </a:spcBef>
                <a:spcAft>
                  <a:spcPts val="0"/>
                </a:spcAft>
                <a:defRPr/>
              </a:pPr>
              <a:r>
                <a:rPr kumimoji="0" lang="zh-TW" altLang="zh-TW" sz="2800" b="1" dirty="0">
                  <a:solidFill>
                    <a:srgbClr val="FFFFFF"/>
                  </a:solidFill>
                  <a:latin typeface="微軟正黑體"/>
                  <a:ea typeface="微軟正黑體"/>
                  <a:cs typeface="微軟正黑體"/>
                </a:rPr>
                <a:t>多元適性 </a:t>
              </a:r>
              <a:endParaRPr kumimoji="0" lang="en-US" altLang="zh-TW" sz="2800" b="1" dirty="0">
                <a:solidFill>
                  <a:srgbClr val="FFFFFF"/>
                </a:solidFill>
                <a:latin typeface="微軟正黑體"/>
                <a:ea typeface="微軟正黑體"/>
                <a:cs typeface="微軟正黑體"/>
              </a:endParaRPr>
            </a:p>
            <a:p>
              <a:pPr eaLnBrk="1" fontAlgn="auto" hangingPunct="1">
                <a:spcBef>
                  <a:spcPts val="0"/>
                </a:spcBef>
                <a:spcAft>
                  <a:spcPts val="0"/>
                </a:spcAft>
                <a:defRPr/>
              </a:pPr>
              <a:r>
                <a:rPr kumimoji="0" lang="zh-TW" altLang="zh-TW" sz="2800" b="1" dirty="0">
                  <a:solidFill>
                    <a:srgbClr val="FFFFFF"/>
                  </a:solidFill>
                  <a:latin typeface="微軟正黑體"/>
                  <a:ea typeface="微軟正黑體"/>
                  <a:cs typeface="微軟正黑體"/>
                </a:rPr>
                <a:t>完整學習</a:t>
              </a:r>
              <a:endParaRPr kumimoji="0" lang="en-US" altLang="zh-TW" sz="2800" b="1" dirty="0">
                <a:solidFill>
                  <a:srgbClr val="FFFFFF"/>
                </a:solidFill>
                <a:latin typeface="微軟正黑體"/>
                <a:ea typeface="微軟正黑體"/>
                <a:cs typeface="微軟正黑體"/>
              </a:endParaRPr>
            </a:p>
          </p:txBody>
        </p:sp>
      </p:grpSp>
    </p:spTree>
  </p:cSld>
  <p:clrMapOvr>
    <a:masterClrMapping/>
  </p:clrMapOvr>
  <p:transition spd="slow"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strips(downLeft)">
                                      <p:cBhvr>
                                        <p:cTn id="10" dur="500"/>
                                        <p:tgtEl>
                                          <p:spTgt spid="10"/>
                                        </p:tgtEl>
                                      </p:cBhvr>
                                    </p:animEffect>
                                  </p:childTnLst>
                                </p:cTn>
                              </p:par>
                              <p:par>
                                <p:cTn id="11" presetID="22" presetClass="entr" presetSubtype="2" fill="hold" nodeType="withEffect">
                                  <p:stCondLst>
                                    <p:cond delay="1100"/>
                                  </p:stCondLst>
                                  <p:childTnLst>
                                    <p:set>
                                      <p:cBhvr>
                                        <p:cTn id="12" dur="1" fill="hold">
                                          <p:stCondLst>
                                            <p:cond delay="0"/>
                                          </p:stCondLst>
                                        </p:cTn>
                                        <p:tgtEl>
                                          <p:spTgt spid="16"/>
                                        </p:tgtEl>
                                        <p:attrNameLst>
                                          <p:attrName>style.visibility</p:attrName>
                                        </p:attrNameLst>
                                      </p:cBhvr>
                                      <p:to>
                                        <p:strVal val="visible"/>
                                      </p:to>
                                    </p:set>
                                    <p:animEffect transition="in" filter="wipe(right)">
                                      <p:cBhvr>
                                        <p:cTn id="13" dur="500"/>
                                        <p:tgtEl>
                                          <p:spTgt spid="16"/>
                                        </p:tgtEl>
                                      </p:cBhvr>
                                    </p:animEffect>
                                  </p:childTnLst>
                                </p:cTn>
                              </p:par>
                              <p:par>
                                <p:cTn id="14" presetID="26" presetClass="entr" presetSubtype="0" fill="hold" nodeType="withEffect">
                                  <p:stCondLst>
                                    <p:cond delay="200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par>
                                <p:cTn id="30" presetID="26" presetClass="entr" presetSubtype="0" fill="hold" nodeType="withEffect">
                                  <p:stCondLst>
                                    <p:cond delay="200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290">
                                          <p:stCondLst>
                                            <p:cond delay="0"/>
                                          </p:stCondLst>
                                        </p:cTn>
                                        <p:tgtEl>
                                          <p:spTgt spid="6"/>
                                        </p:tgtEl>
                                      </p:cBhvr>
                                    </p:animEffect>
                                    <p:anim calcmode="lin" valueType="num">
                                      <p:cBhvr>
                                        <p:cTn id="33"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36"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37"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38" dur="13">
                                          <p:stCondLst>
                                            <p:cond delay="325"/>
                                          </p:stCondLst>
                                        </p:cTn>
                                        <p:tgtEl>
                                          <p:spTgt spid="6"/>
                                        </p:tgtEl>
                                      </p:cBhvr>
                                      <p:to x="100000" y="60000"/>
                                    </p:animScale>
                                    <p:animScale>
                                      <p:cBhvr>
                                        <p:cTn id="39" dur="83" decel="50000">
                                          <p:stCondLst>
                                            <p:cond delay="338"/>
                                          </p:stCondLst>
                                        </p:cTn>
                                        <p:tgtEl>
                                          <p:spTgt spid="6"/>
                                        </p:tgtEl>
                                      </p:cBhvr>
                                      <p:to x="100000" y="100000"/>
                                    </p:animScale>
                                    <p:animScale>
                                      <p:cBhvr>
                                        <p:cTn id="40" dur="13">
                                          <p:stCondLst>
                                            <p:cond delay="656"/>
                                          </p:stCondLst>
                                        </p:cTn>
                                        <p:tgtEl>
                                          <p:spTgt spid="6"/>
                                        </p:tgtEl>
                                      </p:cBhvr>
                                      <p:to x="100000" y="80000"/>
                                    </p:animScale>
                                    <p:animScale>
                                      <p:cBhvr>
                                        <p:cTn id="41" dur="83" decel="50000">
                                          <p:stCondLst>
                                            <p:cond delay="669"/>
                                          </p:stCondLst>
                                        </p:cTn>
                                        <p:tgtEl>
                                          <p:spTgt spid="6"/>
                                        </p:tgtEl>
                                      </p:cBhvr>
                                      <p:to x="100000" y="100000"/>
                                    </p:animScale>
                                    <p:animScale>
                                      <p:cBhvr>
                                        <p:cTn id="42" dur="13">
                                          <p:stCondLst>
                                            <p:cond delay="821"/>
                                          </p:stCondLst>
                                        </p:cTn>
                                        <p:tgtEl>
                                          <p:spTgt spid="6"/>
                                        </p:tgtEl>
                                      </p:cBhvr>
                                      <p:to x="100000" y="90000"/>
                                    </p:animScale>
                                    <p:animScale>
                                      <p:cBhvr>
                                        <p:cTn id="43" dur="83" decel="50000">
                                          <p:stCondLst>
                                            <p:cond delay="834"/>
                                          </p:stCondLst>
                                        </p:cTn>
                                        <p:tgtEl>
                                          <p:spTgt spid="6"/>
                                        </p:tgtEl>
                                      </p:cBhvr>
                                      <p:to x="100000" y="100000"/>
                                    </p:animScale>
                                    <p:animScale>
                                      <p:cBhvr>
                                        <p:cTn id="44" dur="13">
                                          <p:stCondLst>
                                            <p:cond delay="904"/>
                                          </p:stCondLst>
                                        </p:cTn>
                                        <p:tgtEl>
                                          <p:spTgt spid="6"/>
                                        </p:tgtEl>
                                      </p:cBhvr>
                                      <p:to x="100000" y="95000"/>
                                    </p:animScale>
                                    <p:animScale>
                                      <p:cBhvr>
                                        <p:cTn id="45" dur="83" decel="50000">
                                          <p:stCondLst>
                                            <p:cond delay="917"/>
                                          </p:stCondLst>
                                        </p:cTn>
                                        <p:tgtEl>
                                          <p:spTgt spid="6"/>
                                        </p:tgtEl>
                                      </p:cBhvr>
                                      <p:to x="100000" y="100000"/>
                                    </p:animScale>
                                  </p:childTnLst>
                                </p:cTn>
                              </p:par>
                              <p:par>
                                <p:cTn id="46" presetID="26" presetClass="entr" presetSubtype="0" fill="hold" nodeType="withEffect">
                                  <p:stCondLst>
                                    <p:cond delay="200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290">
                                          <p:stCondLst>
                                            <p:cond delay="0"/>
                                          </p:stCondLst>
                                        </p:cTn>
                                        <p:tgtEl>
                                          <p:spTgt spid="7"/>
                                        </p:tgtEl>
                                      </p:cBhvr>
                                    </p:animEffect>
                                    <p:anim calcmode="lin" valueType="num">
                                      <p:cBhvr>
                                        <p:cTn id="49"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0"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1"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52"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53"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54" dur="13">
                                          <p:stCondLst>
                                            <p:cond delay="325"/>
                                          </p:stCondLst>
                                        </p:cTn>
                                        <p:tgtEl>
                                          <p:spTgt spid="7"/>
                                        </p:tgtEl>
                                      </p:cBhvr>
                                      <p:to x="100000" y="60000"/>
                                    </p:animScale>
                                    <p:animScale>
                                      <p:cBhvr>
                                        <p:cTn id="55" dur="83" decel="50000">
                                          <p:stCondLst>
                                            <p:cond delay="338"/>
                                          </p:stCondLst>
                                        </p:cTn>
                                        <p:tgtEl>
                                          <p:spTgt spid="7"/>
                                        </p:tgtEl>
                                      </p:cBhvr>
                                      <p:to x="100000" y="100000"/>
                                    </p:animScale>
                                    <p:animScale>
                                      <p:cBhvr>
                                        <p:cTn id="56" dur="13">
                                          <p:stCondLst>
                                            <p:cond delay="656"/>
                                          </p:stCondLst>
                                        </p:cTn>
                                        <p:tgtEl>
                                          <p:spTgt spid="7"/>
                                        </p:tgtEl>
                                      </p:cBhvr>
                                      <p:to x="100000" y="80000"/>
                                    </p:animScale>
                                    <p:animScale>
                                      <p:cBhvr>
                                        <p:cTn id="57" dur="83" decel="50000">
                                          <p:stCondLst>
                                            <p:cond delay="669"/>
                                          </p:stCondLst>
                                        </p:cTn>
                                        <p:tgtEl>
                                          <p:spTgt spid="7"/>
                                        </p:tgtEl>
                                      </p:cBhvr>
                                      <p:to x="100000" y="100000"/>
                                    </p:animScale>
                                    <p:animScale>
                                      <p:cBhvr>
                                        <p:cTn id="58" dur="13">
                                          <p:stCondLst>
                                            <p:cond delay="821"/>
                                          </p:stCondLst>
                                        </p:cTn>
                                        <p:tgtEl>
                                          <p:spTgt spid="7"/>
                                        </p:tgtEl>
                                      </p:cBhvr>
                                      <p:to x="100000" y="90000"/>
                                    </p:animScale>
                                    <p:animScale>
                                      <p:cBhvr>
                                        <p:cTn id="59" dur="83" decel="50000">
                                          <p:stCondLst>
                                            <p:cond delay="834"/>
                                          </p:stCondLst>
                                        </p:cTn>
                                        <p:tgtEl>
                                          <p:spTgt spid="7"/>
                                        </p:tgtEl>
                                      </p:cBhvr>
                                      <p:to x="100000" y="100000"/>
                                    </p:animScale>
                                    <p:animScale>
                                      <p:cBhvr>
                                        <p:cTn id="60" dur="13">
                                          <p:stCondLst>
                                            <p:cond delay="904"/>
                                          </p:stCondLst>
                                        </p:cTn>
                                        <p:tgtEl>
                                          <p:spTgt spid="7"/>
                                        </p:tgtEl>
                                      </p:cBhvr>
                                      <p:to x="100000" y="95000"/>
                                    </p:animScale>
                                    <p:animScale>
                                      <p:cBhvr>
                                        <p:cTn id="61" dur="83" decel="50000">
                                          <p:stCondLst>
                                            <p:cond delay="917"/>
                                          </p:stCondLst>
                                        </p:cTn>
                                        <p:tgtEl>
                                          <p:spTgt spid="7"/>
                                        </p:tgtEl>
                                      </p:cBhvr>
                                      <p:to x="100000" y="100000"/>
                                    </p:animScale>
                                  </p:childTnLst>
                                </p:cTn>
                              </p:par>
                              <p:par>
                                <p:cTn id="62" presetID="23" presetClass="entr" presetSubtype="16" fill="hold" grpId="0" nodeType="withEffect">
                                  <p:stCondLst>
                                    <p:cond delay="3500"/>
                                  </p:stCondLst>
                                  <p:childTnLst>
                                    <p:set>
                                      <p:cBhvr>
                                        <p:cTn id="63" dur="1" fill="hold">
                                          <p:stCondLst>
                                            <p:cond delay="0"/>
                                          </p:stCondLst>
                                        </p:cTn>
                                        <p:tgtEl>
                                          <p:spTgt spid="2"/>
                                        </p:tgtEl>
                                        <p:attrNameLst>
                                          <p:attrName>style.visibility</p:attrName>
                                        </p:attrNameLst>
                                      </p:cBhvr>
                                      <p:to>
                                        <p:strVal val="visible"/>
                                      </p:to>
                                    </p:set>
                                    <p:anim calcmode="lin" valueType="num">
                                      <p:cBhvr>
                                        <p:cTn id="64" dur="500" fill="hold"/>
                                        <p:tgtEl>
                                          <p:spTgt spid="2"/>
                                        </p:tgtEl>
                                        <p:attrNameLst>
                                          <p:attrName>ppt_w</p:attrName>
                                        </p:attrNameLst>
                                      </p:cBhvr>
                                      <p:tavLst>
                                        <p:tav tm="0">
                                          <p:val>
                                            <p:fltVal val="0"/>
                                          </p:val>
                                        </p:tav>
                                        <p:tav tm="100000">
                                          <p:val>
                                            <p:strVal val="#ppt_w"/>
                                          </p:val>
                                        </p:tav>
                                      </p:tavLst>
                                    </p:anim>
                                    <p:anim calcmode="lin" valueType="num">
                                      <p:cBhvr>
                                        <p:cTn id="65" dur="500" fill="hold"/>
                                        <p:tgtEl>
                                          <p:spTgt spid="2"/>
                                        </p:tgtEl>
                                        <p:attrNameLst>
                                          <p:attrName>ppt_h</p:attrName>
                                        </p:attrNameLst>
                                      </p:cBhvr>
                                      <p:tavLst>
                                        <p:tav tm="0">
                                          <p:val>
                                            <p:fltVal val="0"/>
                                          </p:val>
                                        </p:tav>
                                        <p:tav tm="100000">
                                          <p:val>
                                            <p:strVal val="#ppt_h"/>
                                          </p:val>
                                        </p:tav>
                                      </p:tavLst>
                                    </p:anim>
                                  </p:childTnLst>
                                </p:cTn>
                              </p:par>
                              <p:par>
                                <p:cTn id="66" presetID="23" presetClass="entr" presetSubtype="16" fill="hold" grpId="0" nodeType="withEffect">
                                  <p:stCondLst>
                                    <p:cond delay="5000"/>
                                  </p:stCondLst>
                                  <p:childTnLst>
                                    <p:set>
                                      <p:cBhvr>
                                        <p:cTn id="67" dur="1" fill="hold">
                                          <p:stCondLst>
                                            <p:cond delay="0"/>
                                          </p:stCondLst>
                                        </p:cTn>
                                        <p:tgtEl>
                                          <p:spTgt spid="19"/>
                                        </p:tgtEl>
                                        <p:attrNameLst>
                                          <p:attrName>style.visibility</p:attrName>
                                        </p:attrNameLst>
                                      </p:cBhvr>
                                      <p:to>
                                        <p:strVal val="visible"/>
                                      </p:to>
                                    </p:set>
                                    <p:anim calcmode="lin" valueType="num">
                                      <p:cBhvr>
                                        <p:cTn id="68" dur="500" fill="hold"/>
                                        <p:tgtEl>
                                          <p:spTgt spid="19"/>
                                        </p:tgtEl>
                                        <p:attrNameLst>
                                          <p:attrName>ppt_w</p:attrName>
                                        </p:attrNameLst>
                                      </p:cBhvr>
                                      <p:tavLst>
                                        <p:tav tm="0">
                                          <p:val>
                                            <p:fltVal val="0"/>
                                          </p:val>
                                        </p:tav>
                                        <p:tav tm="100000">
                                          <p:val>
                                            <p:strVal val="#ppt_w"/>
                                          </p:val>
                                        </p:tav>
                                      </p:tavLst>
                                    </p:anim>
                                    <p:anim calcmode="lin" valueType="num">
                                      <p:cBhvr>
                                        <p:cTn id="69" dur="500" fill="hold"/>
                                        <p:tgtEl>
                                          <p:spTgt spid="19"/>
                                        </p:tgtEl>
                                        <p:attrNameLst>
                                          <p:attrName>ppt_h</p:attrName>
                                        </p:attrNameLst>
                                      </p:cBhvr>
                                      <p:tavLst>
                                        <p:tav tm="0">
                                          <p:val>
                                            <p:fltVal val="0"/>
                                          </p:val>
                                        </p:tav>
                                        <p:tav tm="100000">
                                          <p:val>
                                            <p:strVal val="#ppt_h"/>
                                          </p:val>
                                        </p:tav>
                                      </p:tavLst>
                                    </p:anim>
                                  </p:childTnLst>
                                </p:cTn>
                              </p:par>
                              <p:par>
                                <p:cTn id="70" presetID="23" presetClass="entr" presetSubtype="16" fill="hold" grpId="0" nodeType="withEffect">
                                  <p:stCondLst>
                                    <p:cond delay="700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childTnLst>
                                </p:cTn>
                              </p:par>
                              <p:par>
                                <p:cTn id="74" presetID="23" presetClass="entr" presetSubtype="16" fill="hold" grpId="0" nodeType="withEffect">
                                  <p:stCondLst>
                                    <p:cond delay="8500"/>
                                  </p:stCondLst>
                                  <p:childTnLst>
                                    <p:set>
                                      <p:cBhvr>
                                        <p:cTn id="75" dur="1" fill="hold">
                                          <p:stCondLst>
                                            <p:cond delay="0"/>
                                          </p:stCondLst>
                                        </p:cTn>
                                        <p:tgtEl>
                                          <p:spTgt spid="9"/>
                                        </p:tgtEl>
                                        <p:attrNameLst>
                                          <p:attrName>style.visibility</p:attrName>
                                        </p:attrNameLst>
                                      </p:cBhvr>
                                      <p:to>
                                        <p:strVal val="visible"/>
                                      </p:to>
                                    </p:set>
                                    <p:anim calcmode="lin" valueType="num">
                                      <p:cBhvr>
                                        <p:cTn id="76" dur="500" fill="hold"/>
                                        <p:tgtEl>
                                          <p:spTgt spid="9"/>
                                        </p:tgtEl>
                                        <p:attrNameLst>
                                          <p:attrName>ppt_w</p:attrName>
                                        </p:attrNameLst>
                                      </p:cBhvr>
                                      <p:tavLst>
                                        <p:tav tm="0">
                                          <p:val>
                                            <p:fltVal val="0"/>
                                          </p:val>
                                        </p:tav>
                                        <p:tav tm="100000">
                                          <p:val>
                                            <p:strVal val="#ppt_w"/>
                                          </p:val>
                                        </p:tav>
                                      </p:tavLst>
                                    </p:anim>
                                    <p:anim calcmode="lin" valueType="num">
                                      <p:cBhvr>
                                        <p:cTn id="77" dur="500" fill="hold"/>
                                        <p:tgtEl>
                                          <p:spTgt spid="9"/>
                                        </p:tgtEl>
                                        <p:attrNameLst>
                                          <p:attrName>ppt_h</p:attrName>
                                        </p:attrNameLst>
                                      </p:cBhvr>
                                      <p:tavLst>
                                        <p:tav tm="0">
                                          <p:val>
                                            <p:fltVal val="0"/>
                                          </p:val>
                                        </p:tav>
                                        <p:tav tm="100000">
                                          <p:val>
                                            <p:strVal val="#ppt_h"/>
                                          </p:val>
                                        </p:tav>
                                      </p:tavLst>
                                    </p:anim>
                                  </p:childTnLst>
                                </p:cTn>
                              </p:par>
                              <p:par>
                                <p:cTn id="78" presetID="23" presetClass="entr" presetSubtype="16" fill="hold" grpId="0" nodeType="withEffect">
                                  <p:stCondLst>
                                    <p:cond delay="10000"/>
                                  </p:stCondLst>
                                  <p:childTnLst>
                                    <p:set>
                                      <p:cBhvr>
                                        <p:cTn id="79" dur="1" fill="hold">
                                          <p:stCondLst>
                                            <p:cond delay="0"/>
                                          </p:stCondLst>
                                        </p:cTn>
                                        <p:tgtEl>
                                          <p:spTgt spid="22"/>
                                        </p:tgtEl>
                                        <p:attrNameLst>
                                          <p:attrName>style.visibility</p:attrName>
                                        </p:attrNameLst>
                                      </p:cBhvr>
                                      <p:to>
                                        <p:strVal val="visible"/>
                                      </p:to>
                                    </p:set>
                                    <p:anim calcmode="lin" valueType="num">
                                      <p:cBhvr>
                                        <p:cTn id="80" dur="500" fill="hold"/>
                                        <p:tgtEl>
                                          <p:spTgt spid="22"/>
                                        </p:tgtEl>
                                        <p:attrNameLst>
                                          <p:attrName>ppt_w</p:attrName>
                                        </p:attrNameLst>
                                      </p:cBhvr>
                                      <p:tavLst>
                                        <p:tav tm="0">
                                          <p:val>
                                            <p:fltVal val="0"/>
                                          </p:val>
                                        </p:tav>
                                        <p:tav tm="100000">
                                          <p:val>
                                            <p:strVal val="#ppt_w"/>
                                          </p:val>
                                        </p:tav>
                                      </p:tavLst>
                                    </p:anim>
                                    <p:anim calcmode="lin" valueType="num">
                                      <p:cBhvr>
                                        <p:cTn id="81" dur="500" fill="hold"/>
                                        <p:tgtEl>
                                          <p:spTgt spid="22"/>
                                        </p:tgtEl>
                                        <p:attrNameLst>
                                          <p:attrName>ppt_h</p:attrName>
                                        </p:attrNameLst>
                                      </p:cBhvr>
                                      <p:tavLst>
                                        <p:tav tm="0">
                                          <p:val>
                                            <p:fltVal val="0"/>
                                          </p:val>
                                        </p:tav>
                                        <p:tav tm="100000">
                                          <p:val>
                                            <p:strVal val="#ppt_h"/>
                                          </p:val>
                                        </p:tav>
                                      </p:tavLst>
                                    </p:anim>
                                  </p:childTnLst>
                                </p:cTn>
                              </p:par>
                              <p:par>
                                <p:cTn id="82" presetID="23" presetClass="entr" presetSubtype="16" fill="hold" grpId="0" nodeType="withEffect">
                                  <p:stCondLst>
                                    <p:cond delay="11500"/>
                                  </p:stCondLst>
                                  <p:childTnLst>
                                    <p:set>
                                      <p:cBhvr>
                                        <p:cTn id="83" dur="1" fill="hold">
                                          <p:stCondLst>
                                            <p:cond delay="0"/>
                                          </p:stCondLst>
                                        </p:cTn>
                                        <p:tgtEl>
                                          <p:spTgt spid="21"/>
                                        </p:tgtEl>
                                        <p:attrNameLst>
                                          <p:attrName>style.visibility</p:attrName>
                                        </p:attrNameLst>
                                      </p:cBhvr>
                                      <p:to>
                                        <p:strVal val="visible"/>
                                      </p:to>
                                    </p:set>
                                    <p:anim calcmode="lin" valueType="num">
                                      <p:cBhvr>
                                        <p:cTn id="84" dur="500" fill="hold"/>
                                        <p:tgtEl>
                                          <p:spTgt spid="21"/>
                                        </p:tgtEl>
                                        <p:attrNameLst>
                                          <p:attrName>ppt_w</p:attrName>
                                        </p:attrNameLst>
                                      </p:cBhvr>
                                      <p:tavLst>
                                        <p:tav tm="0">
                                          <p:val>
                                            <p:fltVal val="0"/>
                                          </p:val>
                                        </p:tav>
                                        <p:tav tm="100000">
                                          <p:val>
                                            <p:strVal val="#ppt_w"/>
                                          </p:val>
                                        </p:tav>
                                      </p:tavLst>
                                    </p:anim>
                                    <p:anim calcmode="lin" valueType="num">
                                      <p:cBhvr>
                                        <p:cTn id="85" dur="500" fill="hold"/>
                                        <p:tgtEl>
                                          <p:spTgt spid="21"/>
                                        </p:tgtEl>
                                        <p:attrNameLst>
                                          <p:attrName>ppt_h</p:attrName>
                                        </p:attrNameLst>
                                      </p:cBhvr>
                                      <p:tavLst>
                                        <p:tav tm="0">
                                          <p:val>
                                            <p:fltVal val="0"/>
                                          </p:val>
                                        </p:tav>
                                        <p:tav tm="100000">
                                          <p:val>
                                            <p:strVal val="#ppt_h"/>
                                          </p:val>
                                        </p:tav>
                                      </p:tavLst>
                                    </p:anim>
                                  </p:childTnLst>
                                </p:cTn>
                              </p:par>
                              <p:par>
                                <p:cTn id="86" presetID="23" presetClass="entr" presetSubtype="16" fill="hold" grpId="0" nodeType="withEffect">
                                  <p:stCondLst>
                                    <p:cond delay="13600"/>
                                  </p:stCondLst>
                                  <p:childTnLst>
                                    <p:set>
                                      <p:cBhvr>
                                        <p:cTn id="87" dur="1" fill="hold">
                                          <p:stCondLst>
                                            <p:cond delay="0"/>
                                          </p:stCondLst>
                                        </p:cTn>
                                        <p:tgtEl>
                                          <p:spTgt spid="11"/>
                                        </p:tgtEl>
                                        <p:attrNameLst>
                                          <p:attrName>style.visibility</p:attrName>
                                        </p:attrNameLst>
                                      </p:cBhvr>
                                      <p:to>
                                        <p:strVal val="visible"/>
                                      </p:to>
                                    </p:set>
                                    <p:anim calcmode="lin" valueType="num">
                                      <p:cBhvr>
                                        <p:cTn id="88" dur="500" fill="hold"/>
                                        <p:tgtEl>
                                          <p:spTgt spid="11"/>
                                        </p:tgtEl>
                                        <p:attrNameLst>
                                          <p:attrName>ppt_w</p:attrName>
                                        </p:attrNameLst>
                                      </p:cBhvr>
                                      <p:tavLst>
                                        <p:tav tm="0">
                                          <p:val>
                                            <p:fltVal val="0"/>
                                          </p:val>
                                        </p:tav>
                                        <p:tav tm="100000">
                                          <p:val>
                                            <p:strVal val="#ppt_w"/>
                                          </p:val>
                                        </p:tav>
                                      </p:tavLst>
                                    </p:anim>
                                    <p:anim calcmode="lin" valueType="num">
                                      <p:cBhvr>
                                        <p:cTn id="89" dur="500" fill="hold"/>
                                        <p:tgtEl>
                                          <p:spTgt spid="11"/>
                                        </p:tgtEl>
                                        <p:attrNameLst>
                                          <p:attrName>ppt_h</p:attrName>
                                        </p:attrNameLst>
                                      </p:cBhvr>
                                      <p:tavLst>
                                        <p:tav tm="0">
                                          <p:val>
                                            <p:fltVal val="0"/>
                                          </p:val>
                                        </p:tav>
                                        <p:tav tm="100000">
                                          <p:val>
                                            <p:strVal val="#ppt_h"/>
                                          </p:val>
                                        </p:tav>
                                      </p:tavLst>
                                    </p:anim>
                                  </p:childTnLst>
                                </p:cTn>
                              </p:par>
                              <p:par>
                                <p:cTn id="90" presetID="23" presetClass="entr" presetSubtype="16" fill="hold" grpId="0" nodeType="withEffect">
                                  <p:stCondLst>
                                    <p:cond delay="15000"/>
                                  </p:stCondLst>
                                  <p:childTnLst>
                                    <p:set>
                                      <p:cBhvr>
                                        <p:cTn id="91" dur="1" fill="hold">
                                          <p:stCondLst>
                                            <p:cond delay="0"/>
                                          </p:stCondLst>
                                        </p:cTn>
                                        <p:tgtEl>
                                          <p:spTgt spid="24"/>
                                        </p:tgtEl>
                                        <p:attrNameLst>
                                          <p:attrName>style.visibility</p:attrName>
                                        </p:attrNameLst>
                                      </p:cBhvr>
                                      <p:to>
                                        <p:strVal val="visible"/>
                                      </p:to>
                                    </p:set>
                                    <p:anim calcmode="lin" valueType="num">
                                      <p:cBhvr>
                                        <p:cTn id="92" dur="500" fill="hold"/>
                                        <p:tgtEl>
                                          <p:spTgt spid="24"/>
                                        </p:tgtEl>
                                        <p:attrNameLst>
                                          <p:attrName>ppt_w</p:attrName>
                                        </p:attrNameLst>
                                      </p:cBhvr>
                                      <p:tavLst>
                                        <p:tav tm="0">
                                          <p:val>
                                            <p:fltVal val="0"/>
                                          </p:val>
                                        </p:tav>
                                        <p:tav tm="100000">
                                          <p:val>
                                            <p:strVal val="#ppt_w"/>
                                          </p:val>
                                        </p:tav>
                                      </p:tavLst>
                                    </p:anim>
                                    <p:anim calcmode="lin" valueType="num">
                                      <p:cBhvr>
                                        <p:cTn id="93" dur="500" fill="hold"/>
                                        <p:tgtEl>
                                          <p:spTgt spid="24"/>
                                        </p:tgtEl>
                                        <p:attrNameLst>
                                          <p:attrName>ppt_h</p:attrName>
                                        </p:attrNameLst>
                                      </p:cBhvr>
                                      <p:tavLst>
                                        <p:tav tm="0">
                                          <p:val>
                                            <p:fltVal val="0"/>
                                          </p:val>
                                        </p:tav>
                                        <p:tav tm="100000">
                                          <p:val>
                                            <p:strVal val="#ppt_h"/>
                                          </p:val>
                                        </p:tav>
                                      </p:tavLst>
                                    </p:anim>
                                  </p:childTnLst>
                                </p:cTn>
                              </p:par>
                              <p:par>
                                <p:cTn id="94" presetID="23" presetClass="entr" presetSubtype="16" fill="hold" grpId="0" nodeType="withEffect">
                                  <p:stCondLst>
                                    <p:cond delay="16000"/>
                                  </p:stCondLst>
                                  <p:childTnLst>
                                    <p:set>
                                      <p:cBhvr>
                                        <p:cTn id="95" dur="1" fill="hold">
                                          <p:stCondLst>
                                            <p:cond delay="0"/>
                                          </p:stCondLst>
                                        </p:cTn>
                                        <p:tgtEl>
                                          <p:spTgt spid="23"/>
                                        </p:tgtEl>
                                        <p:attrNameLst>
                                          <p:attrName>style.visibility</p:attrName>
                                        </p:attrNameLst>
                                      </p:cBhvr>
                                      <p:to>
                                        <p:strVal val="visible"/>
                                      </p:to>
                                    </p:set>
                                    <p:anim calcmode="lin" valueType="num">
                                      <p:cBhvr>
                                        <p:cTn id="96" dur="500" fill="hold"/>
                                        <p:tgtEl>
                                          <p:spTgt spid="23"/>
                                        </p:tgtEl>
                                        <p:attrNameLst>
                                          <p:attrName>ppt_w</p:attrName>
                                        </p:attrNameLst>
                                      </p:cBhvr>
                                      <p:tavLst>
                                        <p:tav tm="0">
                                          <p:val>
                                            <p:fltVal val="0"/>
                                          </p:val>
                                        </p:tav>
                                        <p:tav tm="100000">
                                          <p:val>
                                            <p:strVal val="#ppt_w"/>
                                          </p:val>
                                        </p:tav>
                                      </p:tavLst>
                                    </p:anim>
                                    <p:anim calcmode="lin" valueType="num">
                                      <p:cBhvr>
                                        <p:cTn id="97" dur="500" fill="hold"/>
                                        <p:tgtEl>
                                          <p:spTgt spid="23"/>
                                        </p:tgtEl>
                                        <p:attrNameLst>
                                          <p:attrName>ppt_h</p:attrName>
                                        </p:attrNameLst>
                                      </p:cBhvr>
                                      <p:tavLst>
                                        <p:tav tm="0">
                                          <p:val>
                                            <p:fltVal val="0"/>
                                          </p:val>
                                        </p:tav>
                                        <p:tav tm="100000">
                                          <p:val>
                                            <p:strVal val="#ppt_h"/>
                                          </p:val>
                                        </p:tav>
                                      </p:tavLst>
                                    </p:anim>
                                  </p:childTnLst>
                                </p:cTn>
                              </p:par>
                              <p:par>
                                <p:cTn id="98" presetID="23" presetClass="entr" presetSubtype="16" fill="hold" grpId="0" nodeType="withEffect">
                                  <p:stCondLst>
                                    <p:cond delay="17100"/>
                                  </p:stCondLst>
                                  <p:childTnLst>
                                    <p:set>
                                      <p:cBhvr>
                                        <p:cTn id="99" dur="1" fill="hold">
                                          <p:stCondLst>
                                            <p:cond delay="0"/>
                                          </p:stCondLst>
                                        </p:cTn>
                                        <p:tgtEl>
                                          <p:spTgt spid="12"/>
                                        </p:tgtEl>
                                        <p:attrNameLst>
                                          <p:attrName>style.visibility</p:attrName>
                                        </p:attrNameLst>
                                      </p:cBhvr>
                                      <p:to>
                                        <p:strVal val="visible"/>
                                      </p:to>
                                    </p:set>
                                    <p:anim calcmode="lin" valueType="num">
                                      <p:cBhvr>
                                        <p:cTn id="100" dur="500" fill="hold"/>
                                        <p:tgtEl>
                                          <p:spTgt spid="12"/>
                                        </p:tgtEl>
                                        <p:attrNameLst>
                                          <p:attrName>ppt_w</p:attrName>
                                        </p:attrNameLst>
                                      </p:cBhvr>
                                      <p:tavLst>
                                        <p:tav tm="0">
                                          <p:val>
                                            <p:fltVal val="0"/>
                                          </p:val>
                                        </p:tav>
                                        <p:tav tm="100000">
                                          <p:val>
                                            <p:strVal val="#ppt_w"/>
                                          </p:val>
                                        </p:tav>
                                      </p:tavLst>
                                    </p:anim>
                                    <p:anim calcmode="lin" valueType="num">
                                      <p:cBhvr>
                                        <p:cTn id="101" dur="500" fill="hold"/>
                                        <p:tgtEl>
                                          <p:spTgt spid="12"/>
                                        </p:tgtEl>
                                        <p:attrNameLst>
                                          <p:attrName>ppt_h</p:attrName>
                                        </p:attrNameLst>
                                      </p:cBhvr>
                                      <p:tavLst>
                                        <p:tav tm="0">
                                          <p:val>
                                            <p:fltVal val="0"/>
                                          </p:val>
                                        </p:tav>
                                        <p:tav tm="100000">
                                          <p:val>
                                            <p:strVal val="#ppt_h"/>
                                          </p:val>
                                        </p:tav>
                                      </p:tavLst>
                                    </p:anim>
                                  </p:childTnLst>
                                </p:cTn>
                              </p:par>
                              <p:par>
                                <p:cTn id="102" presetID="23" presetClass="entr" presetSubtype="16" fill="hold" grpId="0" nodeType="withEffect">
                                  <p:stCondLst>
                                    <p:cond delay="18400"/>
                                  </p:stCondLst>
                                  <p:childTnLst>
                                    <p:set>
                                      <p:cBhvr>
                                        <p:cTn id="103" dur="1" fill="hold">
                                          <p:stCondLst>
                                            <p:cond delay="0"/>
                                          </p:stCondLst>
                                        </p:cTn>
                                        <p:tgtEl>
                                          <p:spTgt spid="26"/>
                                        </p:tgtEl>
                                        <p:attrNameLst>
                                          <p:attrName>style.visibility</p:attrName>
                                        </p:attrNameLst>
                                      </p:cBhvr>
                                      <p:to>
                                        <p:strVal val="visible"/>
                                      </p:to>
                                    </p:set>
                                    <p:anim calcmode="lin" valueType="num">
                                      <p:cBhvr>
                                        <p:cTn id="104" dur="500" fill="hold"/>
                                        <p:tgtEl>
                                          <p:spTgt spid="26"/>
                                        </p:tgtEl>
                                        <p:attrNameLst>
                                          <p:attrName>ppt_w</p:attrName>
                                        </p:attrNameLst>
                                      </p:cBhvr>
                                      <p:tavLst>
                                        <p:tav tm="0">
                                          <p:val>
                                            <p:fltVal val="0"/>
                                          </p:val>
                                        </p:tav>
                                        <p:tav tm="100000">
                                          <p:val>
                                            <p:strVal val="#ppt_w"/>
                                          </p:val>
                                        </p:tav>
                                      </p:tavLst>
                                    </p:anim>
                                    <p:anim calcmode="lin" valueType="num">
                                      <p:cBhvr>
                                        <p:cTn id="105" dur="500" fill="hold"/>
                                        <p:tgtEl>
                                          <p:spTgt spid="26"/>
                                        </p:tgtEl>
                                        <p:attrNameLst>
                                          <p:attrName>ppt_h</p:attrName>
                                        </p:attrNameLst>
                                      </p:cBhvr>
                                      <p:tavLst>
                                        <p:tav tm="0">
                                          <p:val>
                                            <p:fltVal val="0"/>
                                          </p:val>
                                        </p:tav>
                                        <p:tav tm="100000">
                                          <p:val>
                                            <p:strVal val="#ppt_h"/>
                                          </p:val>
                                        </p:tav>
                                      </p:tavLst>
                                    </p:anim>
                                  </p:childTnLst>
                                </p:cTn>
                              </p:par>
                              <p:par>
                                <p:cTn id="106" presetID="23" presetClass="entr" presetSubtype="16" fill="hold" grpId="0" nodeType="withEffect">
                                  <p:stCondLst>
                                    <p:cond delay="19500"/>
                                  </p:stCondLst>
                                  <p:childTnLst>
                                    <p:set>
                                      <p:cBhvr>
                                        <p:cTn id="107" dur="1" fill="hold">
                                          <p:stCondLst>
                                            <p:cond delay="0"/>
                                          </p:stCondLst>
                                        </p:cTn>
                                        <p:tgtEl>
                                          <p:spTgt spid="25"/>
                                        </p:tgtEl>
                                        <p:attrNameLst>
                                          <p:attrName>style.visibility</p:attrName>
                                        </p:attrNameLst>
                                      </p:cBhvr>
                                      <p:to>
                                        <p:strVal val="visible"/>
                                      </p:to>
                                    </p:set>
                                    <p:anim calcmode="lin" valueType="num">
                                      <p:cBhvr>
                                        <p:cTn id="108" dur="500" fill="hold"/>
                                        <p:tgtEl>
                                          <p:spTgt spid="25"/>
                                        </p:tgtEl>
                                        <p:attrNameLst>
                                          <p:attrName>ppt_w</p:attrName>
                                        </p:attrNameLst>
                                      </p:cBhvr>
                                      <p:tavLst>
                                        <p:tav tm="0">
                                          <p:val>
                                            <p:fltVal val="0"/>
                                          </p:val>
                                        </p:tav>
                                        <p:tav tm="100000">
                                          <p:val>
                                            <p:strVal val="#ppt_w"/>
                                          </p:val>
                                        </p:tav>
                                      </p:tavLst>
                                    </p:anim>
                                    <p:anim calcmode="lin" valueType="num">
                                      <p:cBhvr>
                                        <p:cTn id="109" dur="500" fill="hold"/>
                                        <p:tgtEl>
                                          <p:spTgt spid="25"/>
                                        </p:tgtEl>
                                        <p:attrNameLst>
                                          <p:attrName>ppt_h</p:attrName>
                                        </p:attrNameLst>
                                      </p:cBhvr>
                                      <p:tavLst>
                                        <p:tav tm="0">
                                          <p:val>
                                            <p:fltVal val="0"/>
                                          </p:val>
                                        </p:tav>
                                        <p:tav tm="100000">
                                          <p:val>
                                            <p:strVal val="#ppt_h"/>
                                          </p:val>
                                        </p:tav>
                                      </p:tavLst>
                                    </p:anim>
                                  </p:childTnLst>
                                </p:cTn>
                              </p:par>
                              <p:par>
                                <p:cTn id="110" presetID="23" presetClass="entr" presetSubtype="16" fill="hold" grpId="0" nodeType="withEffect">
                                  <p:stCondLst>
                                    <p:cond delay="21000"/>
                                  </p:stCondLst>
                                  <p:childTnLst>
                                    <p:set>
                                      <p:cBhvr>
                                        <p:cTn id="111" dur="1" fill="hold">
                                          <p:stCondLst>
                                            <p:cond delay="0"/>
                                          </p:stCondLst>
                                        </p:cTn>
                                        <p:tgtEl>
                                          <p:spTgt spid="13"/>
                                        </p:tgtEl>
                                        <p:attrNameLst>
                                          <p:attrName>style.visibility</p:attrName>
                                        </p:attrNameLst>
                                      </p:cBhvr>
                                      <p:to>
                                        <p:strVal val="visible"/>
                                      </p:to>
                                    </p:set>
                                    <p:anim calcmode="lin" valueType="num">
                                      <p:cBhvr>
                                        <p:cTn id="112" dur="500" fill="hold"/>
                                        <p:tgtEl>
                                          <p:spTgt spid="13"/>
                                        </p:tgtEl>
                                        <p:attrNameLst>
                                          <p:attrName>ppt_w</p:attrName>
                                        </p:attrNameLst>
                                      </p:cBhvr>
                                      <p:tavLst>
                                        <p:tav tm="0">
                                          <p:val>
                                            <p:fltVal val="0"/>
                                          </p:val>
                                        </p:tav>
                                        <p:tav tm="100000">
                                          <p:val>
                                            <p:strVal val="#ppt_w"/>
                                          </p:val>
                                        </p:tav>
                                      </p:tavLst>
                                    </p:anim>
                                    <p:anim calcmode="lin" valueType="num">
                                      <p:cBhvr>
                                        <p:cTn id="113" dur="500" fill="hold"/>
                                        <p:tgtEl>
                                          <p:spTgt spid="13"/>
                                        </p:tgtEl>
                                        <p:attrNameLst>
                                          <p:attrName>ppt_h</p:attrName>
                                        </p:attrNameLst>
                                      </p:cBhvr>
                                      <p:tavLst>
                                        <p:tav tm="0">
                                          <p:val>
                                            <p:fltVal val="0"/>
                                          </p:val>
                                        </p:tav>
                                        <p:tav tm="100000">
                                          <p:val>
                                            <p:strVal val="#ppt_h"/>
                                          </p:val>
                                        </p:tav>
                                      </p:tavLst>
                                    </p:anim>
                                  </p:childTnLst>
                                </p:cTn>
                              </p:par>
                              <p:par>
                                <p:cTn id="114" presetID="23" presetClass="entr" presetSubtype="16" fill="hold" grpId="0" nodeType="withEffect">
                                  <p:stCondLst>
                                    <p:cond delay="22000"/>
                                  </p:stCondLst>
                                  <p:childTnLst>
                                    <p:set>
                                      <p:cBhvr>
                                        <p:cTn id="115" dur="1" fill="hold">
                                          <p:stCondLst>
                                            <p:cond delay="0"/>
                                          </p:stCondLst>
                                        </p:cTn>
                                        <p:tgtEl>
                                          <p:spTgt spid="27"/>
                                        </p:tgtEl>
                                        <p:attrNameLst>
                                          <p:attrName>style.visibility</p:attrName>
                                        </p:attrNameLst>
                                      </p:cBhvr>
                                      <p:to>
                                        <p:strVal val="visible"/>
                                      </p:to>
                                    </p:set>
                                    <p:anim calcmode="lin" valueType="num">
                                      <p:cBhvr>
                                        <p:cTn id="116" dur="500" fill="hold"/>
                                        <p:tgtEl>
                                          <p:spTgt spid="27"/>
                                        </p:tgtEl>
                                        <p:attrNameLst>
                                          <p:attrName>ppt_w</p:attrName>
                                        </p:attrNameLst>
                                      </p:cBhvr>
                                      <p:tavLst>
                                        <p:tav tm="0">
                                          <p:val>
                                            <p:fltVal val="0"/>
                                          </p:val>
                                        </p:tav>
                                        <p:tav tm="100000">
                                          <p:val>
                                            <p:strVal val="#ppt_w"/>
                                          </p:val>
                                        </p:tav>
                                      </p:tavLst>
                                    </p:anim>
                                    <p:anim calcmode="lin" valueType="num">
                                      <p:cBhvr>
                                        <p:cTn id="117" dur="500" fill="hold"/>
                                        <p:tgtEl>
                                          <p:spTgt spid="27"/>
                                        </p:tgtEl>
                                        <p:attrNameLst>
                                          <p:attrName>ppt_h</p:attrName>
                                        </p:attrNameLst>
                                      </p:cBhvr>
                                      <p:tavLst>
                                        <p:tav tm="0">
                                          <p:val>
                                            <p:fltVal val="0"/>
                                          </p:val>
                                        </p:tav>
                                        <p:tav tm="100000">
                                          <p:val>
                                            <p:strVal val="#ppt_h"/>
                                          </p:val>
                                        </p:tav>
                                      </p:tavLst>
                                    </p:anim>
                                  </p:childTnLst>
                                </p:cTn>
                              </p:par>
                              <p:par>
                                <p:cTn id="118" presetID="23" presetClass="entr" presetSubtype="16" fill="hold" grpId="0" nodeType="withEffect">
                                  <p:stCondLst>
                                    <p:cond delay="23100"/>
                                  </p:stCondLst>
                                  <p:childTnLst>
                                    <p:set>
                                      <p:cBhvr>
                                        <p:cTn id="119" dur="1" fill="hold">
                                          <p:stCondLst>
                                            <p:cond delay="0"/>
                                          </p:stCondLst>
                                        </p:cTn>
                                        <p:tgtEl>
                                          <p:spTgt spid="28"/>
                                        </p:tgtEl>
                                        <p:attrNameLst>
                                          <p:attrName>style.visibility</p:attrName>
                                        </p:attrNameLst>
                                      </p:cBhvr>
                                      <p:to>
                                        <p:strVal val="visible"/>
                                      </p:to>
                                    </p:set>
                                    <p:anim calcmode="lin" valueType="num">
                                      <p:cBhvr>
                                        <p:cTn id="120" dur="500" fill="hold"/>
                                        <p:tgtEl>
                                          <p:spTgt spid="28"/>
                                        </p:tgtEl>
                                        <p:attrNameLst>
                                          <p:attrName>ppt_w</p:attrName>
                                        </p:attrNameLst>
                                      </p:cBhvr>
                                      <p:tavLst>
                                        <p:tav tm="0">
                                          <p:val>
                                            <p:fltVal val="0"/>
                                          </p:val>
                                        </p:tav>
                                        <p:tav tm="100000">
                                          <p:val>
                                            <p:strVal val="#ppt_w"/>
                                          </p:val>
                                        </p:tav>
                                      </p:tavLst>
                                    </p:anim>
                                    <p:anim calcmode="lin" valueType="num">
                                      <p:cBhvr>
                                        <p:cTn id="121" dur="500" fill="hold"/>
                                        <p:tgtEl>
                                          <p:spTgt spid="28"/>
                                        </p:tgtEl>
                                        <p:attrNameLst>
                                          <p:attrName>ppt_h</p:attrName>
                                        </p:attrNameLst>
                                      </p:cBhvr>
                                      <p:tavLst>
                                        <p:tav tm="0">
                                          <p:val>
                                            <p:fltVal val="0"/>
                                          </p:val>
                                        </p:tav>
                                        <p:tav tm="100000">
                                          <p:val>
                                            <p:strVal val="#ppt_h"/>
                                          </p:val>
                                        </p:tav>
                                      </p:tavLst>
                                    </p:anim>
                                  </p:childTnLst>
                                </p:cTn>
                              </p:par>
                              <p:par>
                                <p:cTn id="122" presetID="23" presetClass="entr" presetSubtype="16" fill="hold" nodeType="withEffect">
                                  <p:stCondLst>
                                    <p:cond delay="0"/>
                                  </p:stCondLst>
                                  <p:childTnLst>
                                    <p:set>
                                      <p:cBhvr>
                                        <p:cTn id="123" dur="1" fill="hold">
                                          <p:stCondLst>
                                            <p:cond delay="0"/>
                                          </p:stCondLst>
                                        </p:cTn>
                                        <p:tgtEl>
                                          <p:spTgt spid="29"/>
                                        </p:tgtEl>
                                        <p:attrNameLst>
                                          <p:attrName>style.visibility</p:attrName>
                                        </p:attrNameLst>
                                      </p:cBhvr>
                                      <p:to>
                                        <p:strVal val="visible"/>
                                      </p:to>
                                    </p:set>
                                    <p:anim calcmode="lin" valueType="num">
                                      <p:cBhvr>
                                        <p:cTn id="124" dur="1000" fill="hold"/>
                                        <p:tgtEl>
                                          <p:spTgt spid="29"/>
                                        </p:tgtEl>
                                        <p:attrNameLst>
                                          <p:attrName>ppt_w</p:attrName>
                                        </p:attrNameLst>
                                      </p:cBhvr>
                                      <p:tavLst>
                                        <p:tav tm="0">
                                          <p:val>
                                            <p:fltVal val="0"/>
                                          </p:val>
                                        </p:tav>
                                        <p:tav tm="100000">
                                          <p:val>
                                            <p:strVal val="#ppt_w"/>
                                          </p:val>
                                        </p:tav>
                                      </p:tavLst>
                                    </p:anim>
                                    <p:anim calcmode="lin" valueType="num">
                                      <p:cBhvr>
                                        <p:cTn id="125" dur="1000" fill="hold"/>
                                        <p:tgtEl>
                                          <p:spTgt spid="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9" grpId="0"/>
      <p:bldP spid="11" grpId="0"/>
      <p:bldP spid="12" grpId="0"/>
      <p:bldP spid="13" grpId="0"/>
      <p:bldP spid="19" grpId="0"/>
      <p:bldP spid="20" grpId="0"/>
      <p:bldP spid="21" grpId="0"/>
      <p:bldP spid="22" grpId="0"/>
      <p:bldP spid="23" grpId="0"/>
      <p:bldP spid="24" grpId="0"/>
      <p:bldP spid="25" grpId="0"/>
      <p:bldP spid="26"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群組 11"/>
          <p:cNvGrpSpPr>
            <a:grpSpLocks/>
          </p:cNvGrpSpPr>
          <p:nvPr/>
        </p:nvGrpSpPr>
        <p:grpSpPr bwMode="auto">
          <a:xfrm>
            <a:off x="684213" y="1905000"/>
            <a:ext cx="6985000" cy="2328863"/>
            <a:chOff x="761430" y="1976951"/>
            <a:chExt cx="6985792" cy="2328597"/>
          </a:xfrm>
        </p:grpSpPr>
        <p:pic>
          <p:nvPicPr>
            <p:cNvPr id="22542" name="圖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1430" y="1976951"/>
              <a:ext cx="6985792" cy="232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3" name="文字方塊 4"/>
            <p:cNvSpPr txBox="1">
              <a:spLocks noChangeArrowheads="1"/>
            </p:cNvSpPr>
            <p:nvPr/>
          </p:nvSpPr>
          <p:spPr bwMode="auto">
            <a:xfrm>
              <a:off x="1545387" y="2780928"/>
              <a:ext cx="8002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400" b="1" dirty="0" smtClean="0">
                  <a:solidFill>
                    <a:srgbClr val="008000"/>
                  </a:solidFill>
                  <a:latin typeface="微軟正黑體" pitchFamily="34" charset="-120"/>
                  <a:ea typeface="微軟正黑體" pitchFamily="34" charset="-120"/>
                </a:rPr>
                <a:t>技高</a:t>
              </a:r>
              <a:endParaRPr lang="zh-TW" altLang="en-US" sz="2400" b="1" dirty="0">
                <a:solidFill>
                  <a:srgbClr val="008000"/>
                </a:solidFill>
                <a:latin typeface="微軟正黑體" pitchFamily="34" charset="-120"/>
                <a:ea typeface="微軟正黑體" pitchFamily="34" charset="-120"/>
              </a:endParaRPr>
            </a:p>
            <a:p>
              <a:pPr eaLnBrk="1" hangingPunct="1">
                <a:spcBef>
                  <a:spcPct val="0"/>
                </a:spcBef>
                <a:buFontTx/>
                <a:buNone/>
              </a:pPr>
              <a:r>
                <a:rPr lang="zh-TW" altLang="en-US" sz="2400" b="1" dirty="0">
                  <a:solidFill>
                    <a:srgbClr val="008000"/>
                  </a:solidFill>
                  <a:latin typeface="微軟正黑體" pitchFamily="34" charset="-120"/>
                  <a:ea typeface="微軟正黑體" pitchFamily="34" charset="-120"/>
                </a:rPr>
                <a:t>群科</a:t>
              </a:r>
            </a:p>
          </p:txBody>
        </p:sp>
      </p:grpSp>
      <p:pic>
        <p:nvPicPr>
          <p:cNvPr id="6"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67222">
            <a:off x="2006600" y="1044575"/>
            <a:ext cx="85248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6"/>
          <p:cNvSpPr txBox="1"/>
          <p:nvPr/>
        </p:nvSpPr>
        <p:spPr>
          <a:xfrm>
            <a:off x="3779912" y="2780928"/>
            <a:ext cx="1954381" cy="769441"/>
          </a:xfrm>
          <a:prstGeom prst="rect">
            <a:avLst/>
          </a:prstGeom>
          <a:noFill/>
        </p:spPr>
        <p:txBody>
          <a:bodyPr wrap="none">
            <a:spAutoFit/>
          </a:bodyPr>
          <a:lstStyle/>
          <a:p>
            <a:pPr eaLnBrk="1" fontAlgn="auto" hangingPunct="1">
              <a:spcBef>
                <a:spcPts val="0"/>
              </a:spcBef>
              <a:spcAft>
                <a:spcPts val="0"/>
              </a:spcAft>
              <a:defRPr/>
            </a:pPr>
            <a:r>
              <a:rPr lang="zh-TW" altLang="en-US" sz="4400" spc="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a:ea typeface="微軟正黑體"/>
                <a:cs typeface="微軟正黑體"/>
              </a:rPr>
              <a:t>機械群</a:t>
            </a:r>
          </a:p>
        </p:txBody>
      </p:sp>
      <p:sp>
        <p:nvSpPr>
          <p:cNvPr id="8" name="＞形箭號 7"/>
          <p:cNvSpPr/>
          <p:nvPr/>
        </p:nvSpPr>
        <p:spPr>
          <a:xfrm>
            <a:off x="1835150" y="4173538"/>
            <a:ext cx="433388" cy="431800"/>
          </a:xfrm>
          <a:prstGeom prst="chevron">
            <a:avLst/>
          </a:prstGeom>
        </p:spPr>
        <p:style>
          <a:lnRef idx="1">
            <a:schemeClr val="accent3"/>
          </a:lnRef>
          <a:fillRef idx="3">
            <a:schemeClr val="accent3"/>
          </a:fillRef>
          <a:effectRef idx="2">
            <a:schemeClr val="accent3"/>
          </a:effectRef>
          <a:fontRef idx="minor">
            <a:schemeClr val="lt1"/>
          </a:fontRef>
        </p:style>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9" name="文字方塊 8"/>
          <p:cNvSpPr txBox="1">
            <a:spLocks noChangeArrowheads="1"/>
          </p:cNvSpPr>
          <p:nvPr/>
        </p:nvSpPr>
        <p:spPr bwMode="auto">
          <a:xfrm>
            <a:off x="2274888" y="4171950"/>
            <a:ext cx="55133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000" b="1">
                <a:latin typeface="微軟正黑體" pitchFamily="34" charset="-120"/>
                <a:ea typeface="微軟正黑體" pitchFamily="34" charset="-120"/>
              </a:rPr>
              <a:t>機械科　模具科　鑄造科　板金科</a:t>
            </a:r>
          </a:p>
          <a:p>
            <a:pPr eaLnBrk="1" hangingPunct="1">
              <a:spcBef>
                <a:spcPct val="0"/>
              </a:spcBef>
              <a:buFontTx/>
              <a:buNone/>
            </a:pPr>
            <a:r>
              <a:rPr lang="zh-TW" altLang="en-US" sz="2000" b="1">
                <a:latin typeface="微軟正黑體" pitchFamily="34" charset="-120"/>
                <a:ea typeface="微軟正黑體" pitchFamily="34" charset="-120"/>
              </a:rPr>
              <a:t>配管科　機電科　製圖科　機械木模科</a:t>
            </a:r>
            <a:endParaRPr lang="en-US" altLang="zh-TW" sz="2000" b="1">
              <a:latin typeface="微軟正黑體" pitchFamily="34" charset="-120"/>
              <a:ea typeface="微軟正黑體" pitchFamily="34" charset="-120"/>
            </a:endParaRPr>
          </a:p>
          <a:p>
            <a:pPr eaLnBrk="1" hangingPunct="1">
              <a:spcBef>
                <a:spcPct val="0"/>
              </a:spcBef>
              <a:buFontTx/>
              <a:buNone/>
            </a:pPr>
            <a:r>
              <a:rPr lang="zh-TW" altLang="en-US" sz="2000" b="1">
                <a:latin typeface="微軟正黑體" pitchFamily="34" charset="-120"/>
                <a:ea typeface="微軟正黑體" pitchFamily="34" charset="-120"/>
              </a:rPr>
              <a:t>生物產業電機科　電腦機械製圖科</a:t>
            </a: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822325"/>
            <a:ext cx="1296987"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群組 10"/>
          <p:cNvGrpSpPr>
            <a:grpSpLocks/>
          </p:cNvGrpSpPr>
          <p:nvPr/>
        </p:nvGrpSpPr>
        <p:grpSpPr bwMode="auto">
          <a:xfrm>
            <a:off x="2274888" y="5173663"/>
            <a:ext cx="1458912" cy="415925"/>
            <a:chOff x="3419872" y="5461549"/>
            <a:chExt cx="1458681" cy="415724"/>
          </a:xfrm>
        </p:grpSpPr>
        <p:pic>
          <p:nvPicPr>
            <p:cNvPr id="22540" name="圖片 9" descr="藝術-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5461549"/>
              <a:ext cx="1458681" cy="415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1" name="矩形 2"/>
            <p:cNvSpPr>
              <a:spLocks noChangeArrowheads="1"/>
            </p:cNvSpPr>
            <p:nvPr/>
          </p:nvSpPr>
          <p:spPr bwMode="auto">
            <a:xfrm>
              <a:off x="3671697" y="5461549"/>
              <a:ext cx="921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800" b="1">
                  <a:solidFill>
                    <a:schemeClr val="bg1"/>
                  </a:solidFill>
                  <a:latin typeface="微軟正黑體" pitchFamily="34" charset="-120"/>
                  <a:ea typeface="微軟正黑體" pitchFamily="34" charset="-120"/>
                </a:rPr>
                <a:t>共</a:t>
              </a:r>
              <a:r>
                <a:rPr lang="en-US" altLang="zh-TW" sz="1800" b="1">
                  <a:solidFill>
                    <a:schemeClr val="bg1"/>
                  </a:solidFill>
                  <a:latin typeface="微軟正黑體" pitchFamily="34" charset="-120"/>
                  <a:ea typeface="微軟正黑體" pitchFamily="34" charset="-120"/>
                </a:rPr>
                <a:t>10</a:t>
              </a:r>
              <a:r>
                <a:rPr lang="zh-TW" altLang="en-US" sz="1800" b="1">
                  <a:solidFill>
                    <a:schemeClr val="bg1"/>
                  </a:solidFill>
                  <a:latin typeface="微軟正黑體" pitchFamily="34" charset="-120"/>
                  <a:ea typeface="微軟正黑體" pitchFamily="34" charset="-120"/>
                </a:rPr>
                <a:t>科 </a:t>
              </a:r>
            </a:p>
          </p:txBody>
        </p:sp>
      </p:grpSp>
      <p:pic>
        <p:nvPicPr>
          <p:cNvPr id="1026" name="Picture 2" descr="Q:\01技職教育宣導媒材\群科簡報\視覺元素\機械群\製作\增加機械商管.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5035550"/>
            <a:ext cx="1489075"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圖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5783731" y="908720"/>
            <a:ext cx="2676690" cy="20075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9"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A743C8BB-53B4-46CD-99E1-A9D222C8AB3E}" type="slidenum">
              <a:rPr lang="zh-CN" altLang="en-US" sz="1600">
                <a:solidFill>
                  <a:schemeClr val="bg1"/>
                </a:solidFill>
                <a:latin typeface="微軟正黑體" pitchFamily="34" charset="-120"/>
                <a:ea typeface="微軟正黑體" pitchFamily="34" charset="-120"/>
              </a:rPr>
              <a:pPr>
                <a:spcBef>
                  <a:spcPct val="0"/>
                </a:spcBef>
                <a:buFontTx/>
                <a:buNone/>
              </a:pPr>
              <a:t>8</a:t>
            </a:fld>
            <a:endParaRPr lang="zh-CN" altLang="en-US" sz="1600">
              <a:solidFill>
                <a:schemeClr val="bg1"/>
              </a:solidFill>
              <a:latin typeface="微軟正黑體" pitchFamily="34" charset="-120"/>
              <a:ea typeface="微軟正黑體" pitchFamily="34" charset="-120"/>
            </a:endParaRPr>
          </a:p>
        </p:txBody>
      </p:sp>
      <p:grpSp>
        <p:nvGrpSpPr>
          <p:cNvPr id="4" name="群組 3"/>
          <p:cNvGrpSpPr/>
          <p:nvPr/>
        </p:nvGrpSpPr>
        <p:grpSpPr>
          <a:xfrm>
            <a:off x="3180556" y="5383311"/>
            <a:ext cx="1851025" cy="644525"/>
            <a:chOff x="2559769" y="5441750"/>
            <a:chExt cx="1851025" cy="644525"/>
          </a:xfrm>
        </p:grpSpPr>
        <p:grpSp>
          <p:nvGrpSpPr>
            <p:cNvPr id="16" name="群組 15"/>
            <p:cNvGrpSpPr>
              <a:grpSpLocks/>
            </p:cNvGrpSpPr>
            <p:nvPr/>
          </p:nvGrpSpPr>
          <p:grpSpPr bwMode="auto">
            <a:xfrm>
              <a:off x="3059832" y="5525888"/>
              <a:ext cx="1350962" cy="533400"/>
              <a:chOff x="7218229" y="2839962"/>
              <a:chExt cx="1351237" cy="532873"/>
            </a:xfrm>
          </p:grpSpPr>
          <p:sp>
            <p:nvSpPr>
              <p:cNvPr id="18" name="圓角化同側角落矩形 17">
                <a:hlinkClick r:id="rId8" action="ppaction://hlinkfile"/>
              </p:cNvPr>
              <p:cNvSpPr/>
              <p:nvPr/>
            </p:nvSpPr>
            <p:spPr>
              <a:xfrm>
                <a:off x="7218229" y="2999592"/>
                <a:ext cx="1040831" cy="341822"/>
              </a:xfrm>
              <a:prstGeom prst="round2SameRect">
                <a:avLst/>
              </a:prstGeom>
              <a:solidFill>
                <a:srgbClr val="7030A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zh-TW" altLang="en-US" sz="1400" b="1" dirty="0">
                    <a:solidFill>
                      <a:schemeClr val="bg1"/>
                    </a:solidFill>
                    <a:latin typeface="微軟正黑體" panose="020B0604030504040204" pitchFamily="34" charset="-120"/>
                    <a:ea typeface="微軟正黑體" panose="020B0604030504040204" pitchFamily="34" charset="-120"/>
                  </a:rPr>
                  <a:t>影片連結</a:t>
                </a:r>
              </a:p>
            </p:txBody>
          </p:sp>
          <p:pic>
            <p:nvPicPr>
              <p:cNvPr id="19" name="Picture 4" descr="http://www.iconpng.com/png/windows8_icons2/film_reel.png">
                <a:hlinkClick r:id="rId9" action="ppaction://hlinkfile"/>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36593" y="2839962"/>
                <a:ext cx="532873" cy="532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Picture 2" descr="Q:\01技職教育宣導媒材\群科簡報\視覺元素\食品群\製作\游標.png">
              <a:hlinkClick r:id="rId8" action="ppaction://hlinkfil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9769" y="5441750"/>
              <a:ext cx="8413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par>
                                <p:cTn id="11" presetID="23"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childTnLst>
                                </p:cTn>
                              </p:par>
                              <p:par>
                                <p:cTn id="15" presetID="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30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1200"/>
                                        <p:tgtEl>
                                          <p:spTgt spid="9">
                                            <p:txEl>
                                              <p:pRg st="0" end="0"/>
                                            </p:txEl>
                                          </p:spTgt>
                                        </p:tgtEl>
                                      </p:cBhvr>
                                    </p:animEffect>
                                  </p:childTnLst>
                                </p:cTn>
                              </p:par>
                              <p:par>
                                <p:cTn id="22" presetID="10" presetClass="entr" presetSubtype="0" fill="hold" nodeType="withEffect">
                                  <p:stCondLst>
                                    <p:cond delay="200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1100"/>
                                        <p:tgtEl>
                                          <p:spTgt spid="9">
                                            <p:txEl>
                                              <p:pRg st="1" end="1"/>
                                            </p:txEl>
                                          </p:spTgt>
                                        </p:tgtEl>
                                      </p:cBhvr>
                                    </p:animEffect>
                                  </p:childTnLst>
                                </p:cTn>
                              </p:par>
                              <p:par>
                                <p:cTn id="25" presetID="10" presetClass="entr" presetSubtype="0" fill="hold" nodeType="withEffect">
                                  <p:stCondLst>
                                    <p:cond delay="350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1200"/>
                                        <p:tgtEl>
                                          <p:spTgt spid="9">
                                            <p:txEl>
                                              <p:pRg st="2" end="2"/>
                                            </p:txEl>
                                          </p:spTgt>
                                        </p:tgtEl>
                                      </p:cBhvr>
                                    </p:animEffect>
                                  </p:childTnLst>
                                </p:cTn>
                              </p:par>
                              <p:par>
                                <p:cTn id="28" presetID="15"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6"/>
                                        </p:tgtEl>
                                        <p:attrNameLst>
                                          <p:attrName>ppt_y</p:attrName>
                                        </p:attrNameLst>
                                      </p:cBhvr>
                                      <p:tavLst>
                                        <p:tav tm="0" fmla="#ppt_y+(sin(-2*pi*(1-$))*-#ppt_x+cos(-2*pi*(1-$))*(1-#ppt_y))*(1-$)">
                                          <p:val>
                                            <p:fltVal val="0"/>
                                          </p:val>
                                        </p:tav>
                                        <p:tav tm="100000">
                                          <p:val>
                                            <p:fltVal val="1"/>
                                          </p:val>
                                        </p:tav>
                                      </p:tavLst>
                                    </p:anim>
                                  </p:childTnLst>
                                </p:cTn>
                              </p:par>
                              <p:par>
                                <p:cTn id="34" presetID="53" presetClass="entr" presetSubtype="16" fill="hold" nodeType="withEffect">
                                  <p:stCondLst>
                                    <p:cond delay="200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par>
                                <p:cTn id="39" presetID="10" presetClass="entr" presetSubtype="0" fill="hold" nodeType="withEffect">
                                  <p:stCondLst>
                                    <p:cond delay="200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500"/>
                                        <p:tgtEl>
                                          <p:spTgt spid="1026"/>
                                        </p:tgtEl>
                                      </p:cBhvr>
                                    </p:animEffect>
                                  </p:childTnLst>
                                </p:cTn>
                              </p:par>
                              <p:par>
                                <p:cTn id="42" presetID="9" presetClass="entr" presetSubtype="0" fill="hold" grpId="0" nodeType="withEffect">
                                  <p:stCondLst>
                                    <p:cond delay="1000"/>
                                  </p:stCondLst>
                                  <p:childTnLst>
                                    <p:set>
                                      <p:cBhvr>
                                        <p:cTn id="43" dur="1" fill="hold">
                                          <p:stCondLst>
                                            <p:cond delay="0"/>
                                          </p:stCondLst>
                                        </p:cTn>
                                        <p:tgtEl>
                                          <p:spTgt spid="9"/>
                                        </p:tgtEl>
                                        <p:attrNameLst>
                                          <p:attrName>style.visibility</p:attrName>
                                        </p:attrNameLst>
                                      </p:cBhvr>
                                      <p:to>
                                        <p:strVal val="visible"/>
                                      </p:to>
                                    </p:set>
                                    <p:animEffect transition="in" filter="dissolve">
                                      <p:cBhvr>
                                        <p:cTn id="44" dur="500"/>
                                        <p:tgtEl>
                                          <p:spTgt spid="9"/>
                                        </p:tgtEl>
                                      </p:cBhvr>
                                    </p:animEffect>
                                  </p:childTnLst>
                                </p:cTn>
                              </p:par>
                              <p:par>
                                <p:cTn id="45" presetID="23" presetClass="entr" presetSubtype="16" fill="hold" nodeType="withEffect">
                                  <p:stCondLst>
                                    <p:cond delay="420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childTnLst>
                                </p:cTn>
                              </p:par>
                              <p:par>
                                <p:cTn id="49" presetID="42" presetClass="entr" presetSubtype="0" fill="hold" nodeType="withEffect">
                                  <p:stCondLst>
                                    <p:cond delay="550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par>
                                <p:cTn id="54" presetID="10" presetClass="entr" presetSubtype="0" fill="hold" nodeType="withEffect">
                                  <p:stCondLst>
                                    <p:cond delay="550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a:grpSpLocks/>
          </p:cNvGrpSpPr>
          <p:nvPr/>
        </p:nvGrpSpPr>
        <p:grpSpPr bwMode="auto">
          <a:xfrm>
            <a:off x="684213" y="1905000"/>
            <a:ext cx="6985000" cy="2328863"/>
            <a:chOff x="761430" y="1976951"/>
            <a:chExt cx="6985792" cy="2328597"/>
          </a:xfrm>
        </p:grpSpPr>
        <p:pic>
          <p:nvPicPr>
            <p:cNvPr id="23566"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1430" y="1976951"/>
              <a:ext cx="6985792" cy="232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7" name="文字方塊 5"/>
            <p:cNvSpPr txBox="1">
              <a:spLocks noChangeArrowheads="1"/>
            </p:cNvSpPr>
            <p:nvPr/>
          </p:nvSpPr>
          <p:spPr bwMode="auto">
            <a:xfrm>
              <a:off x="1545387" y="2780928"/>
              <a:ext cx="8002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400" b="1" dirty="0" smtClean="0">
                  <a:solidFill>
                    <a:srgbClr val="008000"/>
                  </a:solidFill>
                  <a:latin typeface="微軟正黑體" pitchFamily="34" charset="-120"/>
                  <a:ea typeface="微軟正黑體" pitchFamily="34" charset="-120"/>
                </a:rPr>
                <a:t>技高</a:t>
              </a:r>
              <a:endParaRPr lang="zh-TW" altLang="en-US" sz="2400" b="1" dirty="0">
                <a:solidFill>
                  <a:srgbClr val="008000"/>
                </a:solidFill>
                <a:latin typeface="微軟正黑體" pitchFamily="34" charset="-120"/>
                <a:ea typeface="微軟正黑體" pitchFamily="34" charset="-120"/>
              </a:endParaRPr>
            </a:p>
            <a:p>
              <a:pPr eaLnBrk="1" hangingPunct="1">
                <a:spcBef>
                  <a:spcPct val="0"/>
                </a:spcBef>
                <a:buFontTx/>
                <a:buNone/>
              </a:pPr>
              <a:r>
                <a:rPr lang="zh-TW" altLang="en-US" sz="2400" b="1" dirty="0">
                  <a:solidFill>
                    <a:srgbClr val="008000"/>
                  </a:solidFill>
                  <a:latin typeface="微軟正黑體" pitchFamily="34" charset="-120"/>
                  <a:ea typeface="微軟正黑體" pitchFamily="34" charset="-120"/>
                </a:rPr>
                <a:t>群科</a:t>
              </a:r>
            </a:p>
          </p:txBody>
        </p:sp>
      </p:grpSp>
      <p:pic>
        <p:nvPicPr>
          <p:cNvPr id="7"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4738" y="1155700"/>
            <a:ext cx="1377950"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形箭號 7"/>
          <p:cNvSpPr/>
          <p:nvPr/>
        </p:nvSpPr>
        <p:spPr>
          <a:xfrm>
            <a:off x="1763713" y="4173538"/>
            <a:ext cx="433387" cy="431800"/>
          </a:xfrm>
          <a:prstGeom prst="chevron">
            <a:avLst/>
          </a:prstGeom>
        </p:spPr>
        <p:style>
          <a:lnRef idx="1">
            <a:schemeClr val="accent3"/>
          </a:lnRef>
          <a:fillRef idx="3">
            <a:schemeClr val="accent3"/>
          </a:fillRef>
          <a:effectRef idx="2">
            <a:schemeClr val="accent3"/>
          </a:effectRef>
          <a:fontRef idx="minor">
            <a:schemeClr val="lt1"/>
          </a:fontRef>
        </p:style>
        <p:txBody>
          <a:bodyPr anchor="ctr">
            <a:spAutoFit/>
          </a:bodyPr>
          <a:lstStyle/>
          <a:p>
            <a:pPr algn="ctr" eaLnBrk="1" fontAlgn="auto" hangingPunct="1">
              <a:spcBef>
                <a:spcPts val="0"/>
              </a:spcBef>
              <a:spcAft>
                <a:spcPts val="0"/>
              </a:spcAft>
              <a:defRPr/>
            </a:pPr>
            <a:endParaRPr lang="zh-TW" altLang="en-US" sz="2400" dirty="0">
              <a:latin typeface="Adobe 繁黑體 Std B"/>
              <a:ea typeface="Adobe 繁黑體 Std B"/>
              <a:cs typeface="Adobe 繁黑體 Std B"/>
            </a:endParaRPr>
          </a:p>
        </p:txBody>
      </p:sp>
      <p:sp>
        <p:nvSpPr>
          <p:cNvPr id="9" name="文字方塊 8"/>
          <p:cNvSpPr txBox="1">
            <a:spLocks noChangeArrowheads="1"/>
          </p:cNvSpPr>
          <p:nvPr/>
        </p:nvSpPr>
        <p:spPr bwMode="auto">
          <a:xfrm>
            <a:off x="2203450" y="4171950"/>
            <a:ext cx="4824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2000" b="1">
                <a:latin typeface="微軟正黑體" pitchFamily="34" charset="-120"/>
                <a:ea typeface="微軟正黑體" pitchFamily="34" charset="-120"/>
              </a:rPr>
              <a:t>汽車科　重機科　飛機修護科</a:t>
            </a:r>
            <a:endParaRPr lang="en-US" altLang="zh-TW" sz="2000" b="1">
              <a:latin typeface="微軟正黑體" pitchFamily="34" charset="-120"/>
              <a:ea typeface="微軟正黑體" pitchFamily="34" charset="-120"/>
            </a:endParaRPr>
          </a:p>
          <a:p>
            <a:pPr eaLnBrk="1" hangingPunct="1">
              <a:spcBef>
                <a:spcPct val="0"/>
              </a:spcBef>
              <a:buFontTx/>
              <a:buNone/>
            </a:pPr>
            <a:r>
              <a:rPr lang="zh-TW" altLang="en-US" sz="2000" b="1">
                <a:latin typeface="微軟正黑體" pitchFamily="34" charset="-120"/>
                <a:ea typeface="微軟正黑體" pitchFamily="34" charset="-120"/>
              </a:rPr>
              <a:t>動力機械科　農業機械科　軌道車輛科</a:t>
            </a:r>
          </a:p>
        </p:txBody>
      </p:sp>
      <p:sp>
        <p:nvSpPr>
          <p:cNvPr id="10" name="文字方塊 9"/>
          <p:cNvSpPr txBox="1"/>
          <p:nvPr/>
        </p:nvSpPr>
        <p:spPr>
          <a:xfrm>
            <a:off x="3203848" y="2780928"/>
            <a:ext cx="3159839" cy="769441"/>
          </a:xfrm>
          <a:prstGeom prst="rect">
            <a:avLst/>
          </a:prstGeom>
          <a:noFill/>
        </p:spPr>
        <p:txBody>
          <a:bodyPr wrap="none">
            <a:spAutoFit/>
          </a:bodyPr>
          <a:lstStyle/>
          <a:p>
            <a:pPr eaLnBrk="1" fontAlgn="auto" hangingPunct="1">
              <a:spcBef>
                <a:spcPts val="0"/>
              </a:spcBef>
              <a:spcAft>
                <a:spcPts val="0"/>
              </a:spcAft>
              <a:defRPr/>
            </a:pPr>
            <a:r>
              <a:rPr lang="zh-TW" altLang="en-US" sz="4400" spc="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a:ea typeface="微軟正黑體"/>
                <a:cs typeface="微軟正黑體"/>
              </a:rPr>
              <a:t>動力機械群</a:t>
            </a:r>
          </a:p>
        </p:txBody>
      </p:sp>
      <p:pic>
        <p:nvPicPr>
          <p:cNvPr id="12" name="圖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7286" y="1095917"/>
            <a:ext cx="2876739" cy="1618165"/>
          </a:xfrm>
          <a:prstGeom prst="rect">
            <a:avLst/>
          </a:prstGeom>
          <a:ln>
            <a:noFill/>
          </a:ln>
          <a:effectLst>
            <a:softEdge rad="112500"/>
          </a:effectLst>
        </p:spPr>
      </p:pic>
      <p:pic>
        <p:nvPicPr>
          <p:cNvPr id="2" name="圖片 1" descr="動力機械群.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70663" y="3117850"/>
            <a:ext cx="1169987"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群組 12"/>
          <p:cNvGrpSpPr>
            <a:grpSpLocks/>
          </p:cNvGrpSpPr>
          <p:nvPr/>
        </p:nvGrpSpPr>
        <p:grpSpPr bwMode="auto">
          <a:xfrm>
            <a:off x="2274888" y="4997450"/>
            <a:ext cx="1036637" cy="415925"/>
            <a:chOff x="3419872" y="5461549"/>
            <a:chExt cx="1035663" cy="415724"/>
          </a:xfrm>
        </p:grpSpPr>
        <p:pic>
          <p:nvPicPr>
            <p:cNvPr id="23564" name="圖片 13" descr="藝術-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19872" y="5461549"/>
              <a:ext cx="1035663" cy="415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5" name="矩形 14"/>
            <p:cNvSpPr>
              <a:spLocks noChangeArrowheads="1"/>
            </p:cNvSpPr>
            <p:nvPr/>
          </p:nvSpPr>
          <p:spPr bwMode="auto">
            <a:xfrm>
              <a:off x="3556248" y="5461549"/>
              <a:ext cx="8418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sz="1800" b="1" dirty="0">
                  <a:solidFill>
                    <a:schemeClr val="bg1"/>
                  </a:solidFill>
                  <a:latin typeface="微軟正黑體" pitchFamily="34" charset="-120"/>
                  <a:ea typeface="微軟正黑體" pitchFamily="34" charset="-120"/>
                </a:rPr>
                <a:t>共</a:t>
              </a:r>
              <a:r>
                <a:rPr lang="en-US" altLang="zh-TW" sz="1800" b="1" dirty="0">
                  <a:solidFill>
                    <a:schemeClr val="bg1"/>
                  </a:solidFill>
                  <a:latin typeface="微軟正黑體" pitchFamily="34" charset="-120"/>
                  <a:ea typeface="微軟正黑體" pitchFamily="34" charset="-120"/>
                </a:rPr>
                <a:t>6</a:t>
              </a:r>
              <a:r>
                <a:rPr lang="zh-TW" altLang="en-US" sz="1800" b="1" dirty="0">
                  <a:solidFill>
                    <a:schemeClr val="bg1"/>
                  </a:solidFill>
                  <a:latin typeface="微軟正黑體" pitchFamily="34" charset="-120"/>
                  <a:ea typeface="微軟正黑體" pitchFamily="34" charset="-120"/>
                </a:rPr>
                <a:t>科 </a:t>
              </a:r>
            </a:p>
          </p:txBody>
        </p:sp>
      </p:grpSp>
      <p:sp>
        <p:nvSpPr>
          <p:cNvPr id="23562"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833BC236-5D2E-4CE8-8E1C-0C0641CDF0CE}" type="slidenum">
              <a:rPr lang="zh-CN" altLang="en-US" sz="1600">
                <a:solidFill>
                  <a:schemeClr val="bg1"/>
                </a:solidFill>
                <a:latin typeface="微軟正黑體" pitchFamily="34" charset="-120"/>
                <a:ea typeface="微軟正黑體" pitchFamily="34" charset="-120"/>
              </a:rPr>
              <a:pPr>
                <a:spcBef>
                  <a:spcPct val="0"/>
                </a:spcBef>
                <a:buFontTx/>
                <a:buNone/>
              </a:pPr>
              <a:t>9</a:t>
            </a:fld>
            <a:endParaRPr lang="zh-CN" altLang="en-US" sz="1600">
              <a:solidFill>
                <a:schemeClr val="bg1"/>
              </a:solidFill>
              <a:latin typeface="微軟正黑體" pitchFamily="34" charset="-120"/>
              <a:ea typeface="微軟正黑體" pitchFamily="34" charset="-120"/>
            </a:endParaRPr>
          </a:p>
        </p:txBody>
      </p:sp>
      <p:pic>
        <p:nvPicPr>
          <p:cNvPr id="17" name="圖片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720901">
            <a:off x="3562350" y="1438275"/>
            <a:ext cx="1855788"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群組 2"/>
          <p:cNvGrpSpPr/>
          <p:nvPr/>
        </p:nvGrpSpPr>
        <p:grpSpPr>
          <a:xfrm>
            <a:off x="2832736" y="5179293"/>
            <a:ext cx="1851025" cy="644525"/>
            <a:chOff x="2832736" y="5179293"/>
            <a:chExt cx="1851025" cy="644525"/>
          </a:xfrm>
        </p:grpSpPr>
        <p:grpSp>
          <p:nvGrpSpPr>
            <p:cNvPr id="18" name="群組 17"/>
            <p:cNvGrpSpPr>
              <a:grpSpLocks/>
            </p:cNvGrpSpPr>
            <p:nvPr/>
          </p:nvGrpSpPr>
          <p:grpSpPr bwMode="auto">
            <a:xfrm>
              <a:off x="3332799" y="5263431"/>
              <a:ext cx="1350962" cy="533400"/>
              <a:chOff x="7218229" y="2839962"/>
              <a:chExt cx="1351237" cy="532873"/>
            </a:xfrm>
          </p:grpSpPr>
          <p:sp>
            <p:nvSpPr>
              <p:cNvPr id="20" name="圓角化同側角落矩形 19">
                <a:hlinkClick r:id="rId8" action="ppaction://hlinkfile"/>
              </p:cNvPr>
              <p:cNvSpPr/>
              <p:nvPr/>
            </p:nvSpPr>
            <p:spPr>
              <a:xfrm>
                <a:off x="7218229" y="2999592"/>
                <a:ext cx="1040831" cy="341822"/>
              </a:xfrm>
              <a:prstGeom prst="round2SameRect">
                <a:avLst/>
              </a:prstGeom>
              <a:solidFill>
                <a:srgbClr val="7030A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zh-TW" altLang="en-US" sz="1400" b="1" dirty="0">
                    <a:solidFill>
                      <a:schemeClr val="bg1"/>
                    </a:solidFill>
                    <a:latin typeface="微軟正黑體" panose="020B0604030504040204" pitchFamily="34" charset="-120"/>
                    <a:ea typeface="微軟正黑體" panose="020B0604030504040204" pitchFamily="34" charset="-120"/>
                  </a:rPr>
                  <a:t>影片連結</a:t>
                </a:r>
              </a:p>
            </p:txBody>
          </p:sp>
          <p:pic>
            <p:nvPicPr>
              <p:cNvPr id="21" name="Picture 4" descr="http://www.iconpng.com/png/windows8_icons2/film_reel.png">
                <a:hlinkClick r:id="rId9" action="ppaction://hlinkfile"/>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36593" y="2839962"/>
                <a:ext cx="532873" cy="532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2" descr="Q:\01技職教育宣導媒材\群科簡報\視覺元素\食品群\製作\游標.png">
              <a:hlinkClick r:id="rId8" action="ppaction://hlinkfil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32736" y="5179293"/>
              <a:ext cx="8413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23"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childTnLst>
                                </p:cTn>
                              </p:par>
                              <p:par>
                                <p:cTn id="15" presetID="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60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nodeType="withEffect">
                                  <p:stCondLst>
                                    <p:cond delay="150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500"/>
                                        <p:tgtEl>
                                          <p:spTgt spid="9">
                                            <p:txEl>
                                              <p:pRg st="1" end="1"/>
                                            </p:txEl>
                                          </p:spTgt>
                                        </p:tgtEl>
                                      </p:cBhvr>
                                    </p:animEffect>
                                  </p:childTnLst>
                                </p:cTn>
                              </p:par>
                              <p:par>
                                <p:cTn id="25" presetID="15"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 calcmode="lin" valueType="num">
                                      <p:cBhvr>
                                        <p:cTn id="2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7"/>
                                        </p:tgtEl>
                                        <p:attrNameLst>
                                          <p:attrName>ppt_y</p:attrName>
                                        </p:attrNameLst>
                                      </p:cBhvr>
                                      <p:tavLst>
                                        <p:tav tm="0" fmla="#ppt_y+(sin(-2*pi*(1-$))*-#ppt_x+cos(-2*pi*(1-$))*(1-#ppt_y))*(1-$)">
                                          <p:val>
                                            <p:fltVal val="0"/>
                                          </p:val>
                                        </p:tav>
                                        <p:tav tm="100000">
                                          <p:val>
                                            <p:fltVal val="1"/>
                                          </p:val>
                                        </p:tav>
                                      </p:tavLst>
                                    </p:anim>
                                  </p:childTnLst>
                                </p:cTn>
                              </p:par>
                              <p:par>
                                <p:cTn id="31" presetID="9" presetClass="entr" presetSubtype="0" fill="hold" grpId="0" nodeType="withEffect">
                                  <p:stCondLst>
                                    <p:cond delay="200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par>
                                <p:cTn id="34" presetID="47" presetClass="entr" presetSubtype="0" fill="hold" nodeType="withEffect">
                                  <p:stCondLst>
                                    <p:cond delay="30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20" presetClass="entr" presetSubtype="0" fill="hold" nodeType="withEffect">
                                  <p:stCondLst>
                                    <p:cond delay="1000"/>
                                  </p:stCondLst>
                                  <p:childTnLst>
                                    <p:set>
                                      <p:cBhvr>
                                        <p:cTn id="40" dur="1" fill="hold">
                                          <p:stCondLst>
                                            <p:cond delay="0"/>
                                          </p:stCondLst>
                                        </p:cTn>
                                        <p:tgtEl>
                                          <p:spTgt spid="2"/>
                                        </p:tgtEl>
                                        <p:attrNameLst>
                                          <p:attrName>style.visibility</p:attrName>
                                        </p:attrNameLst>
                                      </p:cBhvr>
                                      <p:to>
                                        <p:strVal val="visible"/>
                                      </p:to>
                                    </p:set>
                                    <p:animEffect transition="in" filter="wedge">
                                      <p:cBhvr>
                                        <p:cTn id="41" dur="1000"/>
                                        <p:tgtEl>
                                          <p:spTgt spid="2"/>
                                        </p:tgtEl>
                                      </p:cBhvr>
                                    </p:animEffect>
                                  </p:childTnLst>
                                </p:cTn>
                              </p:par>
                              <p:par>
                                <p:cTn id="42" presetID="23" presetClass="entr" presetSubtype="16" fill="hold" nodeType="withEffect">
                                  <p:stCondLst>
                                    <p:cond delay="400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childTnLst>
                                </p:cTn>
                              </p:par>
                              <p:par>
                                <p:cTn id="46" presetID="2" presetClass="entr" presetSubtype="2" fill="hold" nodeType="withEffect">
                                  <p:stCondLst>
                                    <p:cond delay="200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1+#ppt_w/2"/>
                                          </p:val>
                                        </p:tav>
                                        <p:tav tm="100000">
                                          <p:val>
                                            <p:strVal val="#ppt_x"/>
                                          </p:val>
                                        </p:tav>
                                      </p:tavLst>
                                    </p:anim>
                                    <p:anim calcmode="lin" valueType="num">
                                      <p:cBhvr additive="base">
                                        <p:cTn id="49" dur="500" fill="hold"/>
                                        <p:tgtEl>
                                          <p:spTgt spid="17"/>
                                        </p:tgtEl>
                                        <p:attrNameLst>
                                          <p:attrName>ppt_y</p:attrName>
                                        </p:attrNameLst>
                                      </p:cBhvr>
                                      <p:tavLst>
                                        <p:tav tm="0">
                                          <p:val>
                                            <p:strVal val="#ppt_y"/>
                                          </p:val>
                                        </p:tav>
                                        <p:tav tm="100000">
                                          <p:val>
                                            <p:strVal val="#ppt_y"/>
                                          </p:val>
                                        </p:tav>
                                      </p:tavLst>
                                    </p:anim>
                                  </p:childTnLst>
                                </p:cTn>
                              </p:par>
                              <p:par>
                                <p:cTn id="50" presetID="10" presetClass="entr" presetSubtype="0" fill="hold" nodeType="withEffect">
                                  <p:stCondLst>
                                    <p:cond delay="400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defRPr sz="2400" dirty="0" smtClean="0">
            <a:latin typeface="Adobe 繁黑體 Std B"/>
            <a:ea typeface="Adobe 繁黑體 Std B"/>
            <a:cs typeface="Adobe 繁黑體 Std B"/>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8844</TotalTime>
  <Words>1390</Words>
  <Application>Microsoft Office PowerPoint</Application>
  <PresentationFormat>如螢幕大小 (4:3)</PresentationFormat>
  <Paragraphs>385</Paragraphs>
  <Slides>35</Slides>
  <Notes>3</Notes>
  <HiddenSlides>0</HiddenSlides>
  <MMClips>0</MMClips>
  <ScaleCrop>false</ScaleCrop>
  <HeadingPairs>
    <vt:vector size="8" baseType="variant">
      <vt:variant>
        <vt:lpstr>使用字型</vt:lpstr>
      </vt:variant>
      <vt:variant>
        <vt:i4>7</vt:i4>
      </vt:variant>
      <vt:variant>
        <vt:lpstr>佈景主題</vt:lpstr>
      </vt:variant>
      <vt:variant>
        <vt:i4>1</vt:i4>
      </vt:variant>
      <vt:variant>
        <vt:lpstr>投影片標題</vt:lpstr>
      </vt:variant>
      <vt:variant>
        <vt:i4>35</vt:i4>
      </vt:variant>
      <vt:variant>
        <vt:lpstr>自訂放映</vt:lpstr>
      </vt:variant>
      <vt:variant>
        <vt:i4>1</vt:i4>
      </vt:variant>
    </vt:vector>
  </HeadingPairs>
  <TitlesOfParts>
    <vt:vector size="44" baseType="lpstr">
      <vt:lpstr>微軟正黑體</vt:lpstr>
      <vt:lpstr>宋体</vt:lpstr>
      <vt:lpstr>Calibri</vt:lpstr>
      <vt:lpstr>Adobe 繁黑體 Std B</vt:lpstr>
      <vt:lpstr>標楷體</vt:lpstr>
      <vt:lpstr>新細明體</vt:lpstr>
      <vt:lpstr>Arial</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赻隅砱溫茬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幻燈片 1</dc:title>
  <dc:creator>Mac</dc:creator>
  <cp:lastModifiedBy>user</cp:lastModifiedBy>
  <cp:revision>746</cp:revision>
  <dcterms:created xsi:type="dcterms:W3CDTF">2014-03-20T04:12:09Z</dcterms:created>
  <dcterms:modified xsi:type="dcterms:W3CDTF">2019-11-25T05:02:58Z</dcterms:modified>
  <cp:contentStatus>完稿</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