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1" r:id="rId2"/>
    <p:sldId id="266" r:id="rId3"/>
    <p:sldId id="267" r:id="rId4"/>
    <p:sldId id="268" r:id="rId5"/>
    <p:sldId id="265" r:id="rId6"/>
    <p:sldId id="264" r:id="rId7"/>
    <p:sldId id="262" r:id="rId8"/>
    <p:sldId id="269" r:id="rId9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A96"/>
    <a:srgbClr val="BFBFBF"/>
    <a:srgbClr val="FFC000"/>
    <a:srgbClr val="4472C4"/>
    <a:srgbClr val="2F528F"/>
    <a:srgbClr val="0070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174" cy="34057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173" cy="34057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35657BA7-8715-433A-94EF-E2A3B6C18AE3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7105"/>
            <a:ext cx="4301174" cy="34057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247" y="6457105"/>
            <a:ext cx="4301173" cy="34057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D5729A0E-21F7-4AB2-9FEE-66755D100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574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D775B-F7D9-4B09-BAE6-70744E4E8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7CBD59-DC9C-4FA2-963C-9344751D4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292230-6E77-4C39-A9A3-118539B4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6F8AF1-BCB3-4B48-9F08-58F51FC6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A3EB02-BA4D-4D17-AFDA-D6BE0BD6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71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4F56A9-DE7A-42C1-964B-1868D0EA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D77D4F1-F00D-4253-A4D5-F0267BB74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818F90-1825-486C-9DF5-549868C0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1D87FA-403F-41F5-9E67-F21197DF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2F36D50-63C3-4F8C-90B1-2B750688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77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FF7F3DC-A0ED-4F08-BFEC-BAB680357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A48DA7A-9793-4727-8833-B39F09BEA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3306E0-768C-4D3D-B717-A2A5657A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56530D-6012-4371-B158-C13C31A0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8362C6-BD1E-4663-8087-50372680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68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B5F3AD-9690-4CD7-B365-0AC77948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25F497-C695-442D-8762-146776304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CE684F-26B8-42BB-9C00-DFF80E62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54668E-E682-4697-865D-B0B36D49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431BF3-8757-4AFA-B9B8-A173C5BA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39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0CD2B5-5F73-4857-823A-6923B703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FFDC06-88C1-4D9B-AC58-68A387C15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00B15C-1A5B-4231-BB1F-644EC341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4809A8-62C5-4459-A074-61614F94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732092-8DD9-4283-9080-1FE77515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82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55303-4AAF-425B-ABF3-247D19B7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A3DE29-F47E-4C15-8942-42A078A06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8AA7FC-2D81-4428-B11E-4C1784A62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9A19BA-DCE2-4CAA-B1DA-331AF1C0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58E233-2BF2-4ED1-9B24-49AF6D27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03A063C-BD36-4687-B222-A091A8B8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44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4F4282-4F2A-4508-BF17-58E7B145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D0CD45-8E51-4B82-9388-67CF967DE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8CEFADA-AE6C-4DE1-8C82-FE673B588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E40B1A-E47E-4894-A34E-1123ED780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15858AC-E32C-4937-861A-945F77DD7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54D25A9-7201-42E5-8039-FB2E241F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F6D1E30-77BA-42B4-96FA-8002AE17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84340BD-F3C1-4EDA-A9EB-5958BD6D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58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14F8A-DDB7-4AD2-9B4D-0CD3CEA5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D753F3-3EAA-46F4-9B29-8F871D4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4895D1D-2C9D-4057-9B30-E6743440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F4AAF9F-80A2-4639-82A4-FA9E32B4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79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A694AC0-3299-432C-AEC1-619B9A00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EBEA3F4-15AA-4D37-B550-FE6B1DD9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14EEB9-D040-44FE-B0E8-0E8FD3D1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46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A0B32E-96D0-48F5-A7F3-0CD16285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28556E-4EDB-4814-8FC7-B4C9DB21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02579E9-9FC6-4944-8735-CEF619A63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2AA9AA-A3CE-4683-BF28-FACB2BB0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BC6555-528F-46D9-8E9C-B95030CE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E614C8-2F9D-4A09-852B-1A8CAB9D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2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1D639A-62C7-4F59-8AA9-80652B49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9B46C07-C3DB-4475-8496-FA89A5C43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E24C9D-48FB-42D1-A306-1D02AA3DB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DB62F0-3B63-45D2-A1B8-1FA18AEA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5FCBAB-977B-4518-8CA5-2209B211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70A0BC8-76FA-449A-830C-997D371D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21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575EC26-CFCD-418B-887B-D2775741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2285B7-898A-4E6F-B88F-5D639D797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B205CC-BC75-4C9B-B613-9CA186622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1BCF-72D4-48CA-95C6-7CE47DCC038F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DF9A63-DD91-4D42-905A-09F6F8B8B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E59960-A96B-458B-A566-7A8184BFE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9F293-7883-4165-971D-3A041D1A4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0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A07772A-84F3-4E63-8A1B-AA87BBE4C102}"/>
              </a:ext>
            </a:extLst>
          </p:cNvPr>
          <p:cNvSpPr txBox="1"/>
          <p:nvPr/>
        </p:nvSpPr>
        <p:spPr>
          <a:xfrm>
            <a:off x="3151825" y="2659559"/>
            <a:ext cx="588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桃園市政府交通方式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1478324-2E8E-48CF-BF68-CAC0770E5ABC}"/>
              </a:ext>
            </a:extLst>
          </p:cNvPr>
          <p:cNvSpPr txBox="1"/>
          <p:nvPr/>
        </p:nvSpPr>
        <p:spPr>
          <a:xfrm>
            <a:off x="3584215" y="4031039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桃園火車站轉免費接駁車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B8BBC6E-2150-4F38-AE9E-BC1697260243}"/>
              </a:ext>
            </a:extLst>
          </p:cNvPr>
          <p:cNvSpPr txBox="1"/>
          <p:nvPr/>
        </p:nvSpPr>
        <p:spPr>
          <a:xfrm>
            <a:off x="3584215" y="457387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</a:t>
            </a:r>
          </a:p>
        </p:txBody>
      </p:sp>
    </p:spTree>
    <p:extLst>
      <p:ext uri="{BB962C8B-B14F-4D97-AF65-F5344CB8AC3E}">
        <p14:creationId xmlns:p14="http://schemas.microsoft.com/office/powerpoint/2010/main" val="353773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4F3145E4-3254-4C30-8B8B-F9D86A385187}"/>
              </a:ext>
            </a:extLst>
          </p:cNvPr>
          <p:cNvGrpSpPr/>
          <p:nvPr/>
        </p:nvGrpSpPr>
        <p:grpSpPr>
          <a:xfrm>
            <a:off x="1701209" y="2292649"/>
            <a:ext cx="9219096" cy="4173348"/>
            <a:chOff x="494459" y="1441320"/>
            <a:chExt cx="10201505" cy="474841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C8DA801-1EC9-451B-BBE8-F152FC4A3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4748" y="1441320"/>
              <a:ext cx="6331216" cy="47484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86DDE85C-71D2-47EF-A553-EF1392FF2E52}"/>
                </a:ext>
              </a:extLst>
            </p:cNvPr>
            <p:cNvGrpSpPr/>
            <p:nvPr/>
          </p:nvGrpSpPr>
          <p:grpSpPr>
            <a:xfrm>
              <a:off x="494459" y="2029140"/>
              <a:ext cx="5241928" cy="3915725"/>
              <a:chOff x="494459" y="2029140"/>
              <a:chExt cx="5241928" cy="3915725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12D46DC-8B1D-43B2-9871-5ABECB211124}"/>
                  </a:ext>
                </a:extLst>
              </p:cNvPr>
              <p:cNvSpPr/>
              <p:nvPr/>
            </p:nvSpPr>
            <p:spPr>
              <a:xfrm>
                <a:off x="2785980" y="2029140"/>
                <a:ext cx="2950407" cy="3915725"/>
              </a:xfrm>
              <a:custGeom>
                <a:avLst/>
                <a:gdLst>
                  <a:gd name="connsiteX0" fmla="*/ 0 w 2197916"/>
                  <a:gd name="connsiteY0" fmla="*/ 0 h 889234"/>
                  <a:gd name="connsiteX1" fmla="*/ 2197916 w 2197916"/>
                  <a:gd name="connsiteY1" fmla="*/ 0 h 889234"/>
                  <a:gd name="connsiteX2" fmla="*/ 2197916 w 2197916"/>
                  <a:gd name="connsiteY2" fmla="*/ 889234 h 889234"/>
                  <a:gd name="connsiteX3" fmla="*/ 0 w 2197916"/>
                  <a:gd name="connsiteY3" fmla="*/ 889234 h 889234"/>
                  <a:gd name="connsiteX4" fmla="*/ 0 w 2197916"/>
                  <a:gd name="connsiteY4" fmla="*/ 0 h 889234"/>
                  <a:gd name="connsiteX0" fmla="*/ 0 w 3858937"/>
                  <a:gd name="connsiteY0" fmla="*/ 0 h 1895913"/>
                  <a:gd name="connsiteX1" fmla="*/ 3858937 w 3858937"/>
                  <a:gd name="connsiteY1" fmla="*/ 1006679 h 1895913"/>
                  <a:gd name="connsiteX2" fmla="*/ 3858937 w 3858937"/>
                  <a:gd name="connsiteY2" fmla="*/ 1895913 h 1895913"/>
                  <a:gd name="connsiteX3" fmla="*/ 1661021 w 3858937"/>
                  <a:gd name="connsiteY3" fmla="*/ 1895913 h 1895913"/>
                  <a:gd name="connsiteX4" fmla="*/ 0 w 3858937"/>
                  <a:gd name="connsiteY4" fmla="*/ 0 h 1895913"/>
                  <a:gd name="connsiteX0" fmla="*/ 0 w 3858937"/>
                  <a:gd name="connsiteY0" fmla="*/ 0 h 2416030"/>
                  <a:gd name="connsiteX1" fmla="*/ 3858937 w 3858937"/>
                  <a:gd name="connsiteY1" fmla="*/ 1006679 h 2416030"/>
                  <a:gd name="connsiteX2" fmla="*/ 3858937 w 3858937"/>
                  <a:gd name="connsiteY2" fmla="*/ 1895913 h 2416030"/>
                  <a:gd name="connsiteX3" fmla="*/ 184558 w 3858937"/>
                  <a:gd name="connsiteY3" fmla="*/ 2416030 h 2416030"/>
                  <a:gd name="connsiteX4" fmla="*/ 0 w 3858937"/>
                  <a:gd name="connsiteY4" fmla="*/ 0 h 2416030"/>
                  <a:gd name="connsiteX0" fmla="*/ 0 w 3858937"/>
                  <a:gd name="connsiteY0" fmla="*/ 0 h 2416030"/>
                  <a:gd name="connsiteX1" fmla="*/ 3858937 w 3858937"/>
                  <a:gd name="connsiteY1" fmla="*/ 1006679 h 2416030"/>
                  <a:gd name="connsiteX2" fmla="*/ 2709645 w 3858937"/>
                  <a:gd name="connsiteY2" fmla="*/ 1199626 h 2416030"/>
                  <a:gd name="connsiteX3" fmla="*/ 184558 w 3858937"/>
                  <a:gd name="connsiteY3" fmla="*/ 2416030 h 2416030"/>
                  <a:gd name="connsiteX4" fmla="*/ 0 w 3858937"/>
                  <a:gd name="connsiteY4" fmla="*/ 0 h 2416030"/>
                  <a:gd name="connsiteX0" fmla="*/ 0 w 2709645"/>
                  <a:gd name="connsiteY0" fmla="*/ 0 h 2416030"/>
                  <a:gd name="connsiteX1" fmla="*/ 2474754 w 2709645"/>
                  <a:gd name="connsiteY1" fmla="*/ 822121 h 2416030"/>
                  <a:gd name="connsiteX2" fmla="*/ 2709645 w 2709645"/>
                  <a:gd name="connsiteY2" fmla="*/ 1199626 h 2416030"/>
                  <a:gd name="connsiteX3" fmla="*/ 184558 w 2709645"/>
                  <a:gd name="connsiteY3" fmla="*/ 2416030 h 2416030"/>
                  <a:gd name="connsiteX4" fmla="*/ 0 w 2709645"/>
                  <a:gd name="connsiteY4" fmla="*/ 0 h 2416030"/>
                  <a:gd name="connsiteX0" fmla="*/ 0 w 3229763"/>
                  <a:gd name="connsiteY0" fmla="*/ 0 h 2416030"/>
                  <a:gd name="connsiteX1" fmla="*/ 2474754 w 3229763"/>
                  <a:gd name="connsiteY1" fmla="*/ 822121 h 2416030"/>
                  <a:gd name="connsiteX2" fmla="*/ 3229763 w 3229763"/>
                  <a:gd name="connsiteY2" fmla="*/ 1115737 h 2416030"/>
                  <a:gd name="connsiteX3" fmla="*/ 184558 w 3229763"/>
                  <a:gd name="connsiteY3" fmla="*/ 2416030 h 2416030"/>
                  <a:gd name="connsiteX4" fmla="*/ 0 w 3229763"/>
                  <a:gd name="connsiteY4" fmla="*/ 0 h 2416030"/>
                  <a:gd name="connsiteX0" fmla="*/ 0 w 3271708"/>
                  <a:gd name="connsiteY0" fmla="*/ 0 h 2416030"/>
                  <a:gd name="connsiteX1" fmla="*/ 3271708 w 3271708"/>
                  <a:gd name="connsiteY1" fmla="*/ 763398 h 2416030"/>
                  <a:gd name="connsiteX2" fmla="*/ 3229763 w 3271708"/>
                  <a:gd name="connsiteY2" fmla="*/ 1115737 h 2416030"/>
                  <a:gd name="connsiteX3" fmla="*/ 184558 w 3271708"/>
                  <a:gd name="connsiteY3" fmla="*/ 2416030 h 2416030"/>
                  <a:gd name="connsiteX4" fmla="*/ 0 w 3271708"/>
                  <a:gd name="connsiteY4" fmla="*/ 0 h 2416030"/>
                  <a:gd name="connsiteX0" fmla="*/ 0 w 3229763"/>
                  <a:gd name="connsiteY0" fmla="*/ 0 h 2416030"/>
                  <a:gd name="connsiteX1" fmla="*/ 2449587 w 3229763"/>
                  <a:gd name="connsiteY1" fmla="*/ 947956 h 2416030"/>
                  <a:gd name="connsiteX2" fmla="*/ 3229763 w 3229763"/>
                  <a:gd name="connsiteY2" fmla="*/ 1115737 h 2416030"/>
                  <a:gd name="connsiteX3" fmla="*/ 184558 w 3229763"/>
                  <a:gd name="connsiteY3" fmla="*/ 2416030 h 2416030"/>
                  <a:gd name="connsiteX4" fmla="*/ 0 w 3229763"/>
                  <a:gd name="connsiteY4" fmla="*/ 0 h 2416030"/>
                  <a:gd name="connsiteX0" fmla="*/ 0 w 2617367"/>
                  <a:gd name="connsiteY0" fmla="*/ 0 h 2416030"/>
                  <a:gd name="connsiteX1" fmla="*/ 2449587 w 2617367"/>
                  <a:gd name="connsiteY1" fmla="*/ 947956 h 2416030"/>
                  <a:gd name="connsiteX2" fmla="*/ 2617367 w 2617367"/>
                  <a:gd name="connsiteY2" fmla="*/ 1224793 h 2416030"/>
                  <a:gd name="connsiteX3" fmla="*/ 184558 w 2617367"/>
                  <a:gd name="connsiteY3" fmla="*/ 2416030 h 2416030"/>
                  <a:gd name="connsiteX4" fmla="*/ 0 w 2617367"/>
                  <a:gd name="connsiteY4" fmla="*/ 0 h 2416030"/>
                  <a:gd name="connsiteX0" fmla="*/ 0 w 2852258"/>
                  <a:gd name="connsiteY0" fmla="*/ 0 h 2416030"/>
                  <a:gd name="connsiteX1" fmla="*/ 2852258 w 2852258"/>
                  <a:gd name="connsiteY1" fmla="*/ 813732 h 2416030"/>
                  <a:gd name="connsiteX2" fmla="*/ 2617367 w 2852258"/>
                  <a:gd name="connsiteY2" fmla="*/ 1224793 h 2416030"/>
                  <a:gd name="connsiteX3" fmla="*/ 184558 w 2852258"/>
                  <a:gd name="connsiteY3" fmla="*/ 2416030 h 2416030"/>
                  <a:gd name="connsiteX4" fmla="*/ 0 w 2852258"/>
                  <a:gd name="connsiteY4" fmla="*/ 0 h 2416030"/>
                  <a:gd name="connsiteX0" fmla="*/ 0 w 2852258"/>
                  <a:gd name="connsiteY0" fmla="*/ 0 h 2416030"/>
                  <a:gd name="connsiteX1" fmla="*/ 2852258 w 2852258"/>
                  <a:gd name="connsiteY1" fmla="*/ 813732 h 2416030"/>
                  <a:gd name="connsiteX2" fmla="*/ 2835480 w 2852258"/>
                  <a:gd name="connsiteY2" fmla="*/ 1182848 h 2416030"/>
                  <a:gd name="connsiteX3" fmla="*/ 184558 w 2852258"/>
                  <a:gd name="connsiteY3" fmla="*/ 2416030 h 2416030"/>
                  <a:gd name="connsiteX4" fmla="*/ 0 w 2852258"/>
                  <a:gd name="connsiteY4" fmla="*/ 0 h 2416030"/>
                  <a:gd name="connsiteX0" fmla="*/ 0 w 2852258"/>
                  <a:gd name="connsiteY0" fmla="*/ 0 h 2416030"/>
                  <a:gd name="connsiteX1" fmla="*/ 2852258 w 2852258"/>
                  <a:gd name="connsiteY1" fmla="*/ 813732 h 2416030"/>
                  <a:gd name="connsiteX2" fmla="*/ 2835480 w 2852258"/>
                  <a:gd name="connsiteY2" fmla="*/ 1182848 h 2416030"/>
                  <a:gd name="connsiteX3" fmla="*/ 184558 w 2852258"/>
                  <a:gd name="connsiteY3" fmla="*/ 2416030 h 2416030"/>
                  <a:gd name="connsiteX4" fmla="*/ 0 w 2852258"/>
                  <a:gd name="connsiteY4" fmla="*/ 0 h 2416030"/>
                  <a:gd name="connsiteX0" fmla="*/ 318782 w 2667700"/>
                  <a:gd name="connsiteY0" fmla="*/ 0 h 2441197"/>
                  <a:gd name="connsiteX1" fmla="*/ 2667700 w 2667700"/>
                  <a:gd name="connsiteY1" fmla="*/ 838899 h 2441197"/>
                  <a:gd name="connsiteX2" fmla="*/ 2650922 w 2667700"/>
                  <a:gd name="connsiteY2" fmla="*/ 1208015 h 2441197"/>
                  <a:gd name="connsiteX3" fmla="*/ 0 w 2667700"/>
                  <a:gd name="connsiteY3" fmla="*/ 2441197 h 2441197"/>
                  <a:gd name="connsiteX4" fmla="*/ 318782 w 2667700"/>
                  <a:gd name="connsiteY4" fmla="*/ 0 h 2441197"/>
                  <a:gd name="connsiteX0" fmla="*/ 0 w 2348918"/>
                  <a:gd name="connsiteY0" fmla="*/ 0 h 2197916"/>
                  <a:gd name="connsiteX1" fmla="*/ 2348918 w 2348918"/>
                  <a:gd name="connsiteY1" fmla="*/ 838899 h 2197916"/>
                  <a:gd name="connsiteX2" fmla="*/ 2332140 w 2348918"/>
                  <a:gd name="connsiteY2" fmla="*/ 1208015 h 2197916"/>
                  <a:gd name="connsiteX3" fmla="*/ 0 w 2348918"/>
                  <a:gd name="connsiteY3" fmla="*/ 2197916 h 2197916"/>
                  <a:gd name="connsiteX4" fmla="*/ 0 w 2348918"/>
                  <a:gd name="connsiteY4" fmla="*/ 0 h 2197916"/>
                  <a:gd name="connsiteX0" fmla="*/ 0 w 2332140"/>
                  <a:gd name="connsiteY0" fmla="*/ 0 h 2197916"/>
                  <a:gd name="connsiteX1" fmla="*/ 1862944 w 2332140"/>
                  <a:gd name="connsiteY1" fmla="*/ 857734 h 2197916"/>
                  <a:gd name="connsiteX2" fmla="*/ 2332140 w 2332140"/>
                  <a:gd name="connsiteY2" fmla="*/ 1208015 h 2197916"/>
                  <a:gd name="connsiteX3" fmla="*/ 0 w 2332140"/>
                  <a:gd name="connsiteY3" fmla="*/ 2197916 h 2197916"/>
                  <a:gd name="connsiteX4" fmla="*/ 0 w 2332140"/>
                  <a:gd name="connsiteY4" fmla="*/ 0 h 2197916"/>
                  <a:gd name="connsiteX0" fmla="*/ 0 w 1862944"/>
                  <a:gd name="connsiteY0" fmla="*/ 0 h 2197916"/>
                  <a:gd name="connsiteX1" fmla="*/ 1862944 w 1862944"/>
                  <a:gd name="connsiteY1" fmla="*/ 857734 h 2197916"/>
                  <a:gd name="connsiteX2" fmla="*/ 1819464 w 1862944"/>
                  <a:gd name="connsiteY2" fmla="*/ 1118549 h 2197916"/>
                  <a:gd name="connsiteX3" fmla="*/ 0 w 1862944"/>
                  <a:gd name="connsiteY3" fmla="*/ 2197916 h 2197916"/>
                  <a:gd name="connsiteX4" fmla="*/ 0 w 1862944"/>
                  <a:gd name="connsiteY4" fmla="*/ 0 h 2197916"/>
                  <a:gd name="connsiteX0" fmla="*/ 0 w 1878208"/>
                  <a:gd name="connsiteY0" fmla="*/ 0 h 2197916"/>
                  <a:gd name="connsiteX1" fmla="*/ 1862944 w 1878208"/>
                  <a:gd name="connsiteY1" fmla="*/ 857734 h 2197916"/>
                  <a:gd name="connsiteX2" fmla="*/ 1878208 w 1878208"/>
                  <a:gd name="connsiteY2" fmla="*/ 1071461 h 2197916"/>
                  <a:gd name="connsiteX3" fmla="*/ 0 w 1878208"/>
                  <a:gd name="connsiteY3" fmla="*/ 2197916 h 2197916"/>
                  <a:gd name="connsiteX4" fmla="*/ 0 w 1878208"/>
                  <a:gd name="connsiteY4" fmla="*/ 0 h 219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8208" h="2197916">
                    <a:moveTo>
                      <a:pt x="0" y="0"/>
                    </a:moveTo>
                    <a:lnTo>
                      <a:pt x="1862944" y="857734"/>
                    </a:lnTo>
                    <a:lnTo>
                      <a:pt x="1878208" y="1071461"/>
                    </a:lnTo>
                    <a:lnTo>
                      <a:pt x="0" y="219791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C000">
                      <a:alpha val="45000"/>
                    </a:srgbClr>
                  </a:gs>
                  <a:gs pos="38000">
                    <a:schemeClr val="accent4">
                      <a:lumMod val="40000"/>
                      <a:lumOff val="60000"/>
                      <a:alpha val="56000"/>
                    </a:schemeClr>
                  </a:gs>
                  <a:gs pos="100000">
                    <a:schemeClr val="bg1">
                      <a:alpha val="7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pic>
            <p:nvPicPr>
              <p:cNvPr id="1028" name="Picture 4" descr="桃園新玩點「桃園軌道願景館」，一起來坐免費的小火車｜Mombaby 媽媽寶寶懷孕生活網">
                <a:extLst>
                  <a:ext uri="{FF2B5EF4-FFF2-40B4-BE49-F238E27FC236}">
                    <a16:creationId xmlns:a16="http://schemas.microsoft.com/office/drawing/2014/main" id="{1C1E4BC9-07CB-4BA1-9808-F8E7C6C2D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75" t="3989" r="11320" b="33633"/>
              <a:stretch/>
            </p:blipFill>
            <p:spPr bwMode="auto">
              <a:xfrm>
                <a:off x="494459" y="2073978"/>
                <a:ext cx="3741097" cy="381589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B516AE8E-370B-4BE3-919A-CA60D514D2D3}"/>
              </a:ext>
            </a:extLst>
          </p:cNvPr>
          <p:cNvSpPr txBox="1"/>
          <p:nvPr/>
        </p:nvSpPr>
        <p:spPr>
          <a:xfrm>
            <a:off x="434718" y="133684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桃園火車站出站時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E4CAC26-11A3-4998-BB94-6054F49147FB}"/>
              </a:ext>
            </a:extLst>
          </p:cNvPr>
          <p:cNvSpPr txBox="1"/>
          <p:nvPr/>
        </p:nvSpPr>
        <p:spPr>
          <a:xfrm>
            <a:off x="476345" y="1896996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請往左手邊 出口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萬壽路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方向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5F08192-4662-4AED-A32D-D08B82F7C3F3}"/>
              </a:ext>
            </a:extLst>
          </p:cNvPr>
          <p:cNvSpPr txBox="1"/>
          <p:nvPr/>
        </p:nvSpPr>
        <p:spPr>
          <a:xfrm>
            <a:off x="8059546" y="161170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桃園火車站轉免費接駁車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3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群組 2061">
            <a:extLst>
              <a:ext uri="{FF2B5EF4-FFF2-40B4-BE49-F238E27FC236}">
                <a16:creationId xmlns:a16="http://schemas.microsoft.com/office/drawing/2014/main" id="{D0CC1C2B-1C2D-4283-8A0F-16E1E5EB97F0}"/>
              </a:ext>
            </a:extLst>
          </p:cNvPr>
          <p:cNvGrpSpPr/>
          <p:nvPr/>
        </p:nvGrpSpPr>
        <p:grpSpPr>
          <a:xfrm>
            <a:off x="-2335834" y="4244640"/>
            <a:ext cx="1479851" cy="991075"/>
            <a:chOff x="7055690" y="4902760"/>
            <a:chExt cx="1479851" cy="99107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B7CB14B-C628-4E0B-AEC5-62DE4BA2D572}"/>
                </a:ext>
              </a:extLst>
            </p:cNvPr>
            <p:cNvSpPr/>
            <p:nvPr/>
          </p:nvSpPr>
          <p:spPr>
            <a:xfrm>
              <a:off x="7056833" y="4910138"/>
              <a:ext cx="1478708" cy="440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BE63BD2-79A1-4836-B916-9B4BA4BDE34C}"/>
                </a:ext>
              </a:extLst>
            </p:cNvPr>
            <p:cNvSpPr/>
            <p:nvPr/>
          </p:nvSpPr>
          <p:spPr>
            <a:xfrm>
              <a:off x="7055690" y="5350669"/>
              <a:ext cx="1478708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8E1A07AB-EB03-475C-8EFD-B6E1FCD1CD89}"/>
                </a:ext>
              </a:extLst>
            </p:cNvPr>
            <p:cNvCxnSpPr>
              <a:stCxn id="22" idx="1"/>
              <a:endCxn id="22" idx="3"/>
            </p:cNvCxnSpPr>
            <p:nvPr/>
          </p:nvCxnSpPr>
          <p:spPr>
            <a:xfrm>
              <a:off x="7055690" y="5617369"/>
              <a:ext cx="1478708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EE62B98F-7332-4C95-937C-1C00CA351492}"/>
                </a:ext>
              </a:extLst>
            </p:cNvPr>
            <p:cNvCxnSpPr/>
            <p:nvPr/>
          </p:nvCxnSpPr>
          <p:spPr>
            <a:xfrm>
              <a:off x="7100888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DB890467-9970-4209-82BD-129CB960825C}"/>
                </a:ext>
              </a:extLst>
            </p:cNvPr>
            <p:cNvCxnSpPr/>
            <p:nvPr/>
          </p:nvCxnSpPr>
          <p:spPr>
            <a:xfrm>
              <a:off x="7134226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9383E330-5FC8-440D-971B-F34157458E4F}"/>
                </a:ext>
              </a:extLst>
            </p:cNvPr>
            <p:cNvCxnSpPr/>
            <p:nvPr/>
          </p:nvCxnSpPr>
          <p:spPr>
            <a:xfrm>
              <a:off x="7165182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6B21C76F-66FC-411A-847D-BFAF5AFE159F}"/>
                </a:ext>
              </a:extLst>
            </p:cNvPr>
            <p:cNvCxnSpPr/>
            <p:nvPr/>
          </p:nvCxnSpPr>
          <p:spPr>
            <a:xfrm>
              <a:off x="7193757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E750F019-C08C-4BED-99CA-09246E1911C8}"/>
                </a:ext>
              </a:extLst>
            </p:cNvPr>
            <p:cNvCxnSpPr/>
            <p:nvPr/>
          </p:nvCxnSpPr>
          <p:spPr>
            <a:xfrm>
              <a:off x="7248526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69A5432C-1A85-4EDE-B9DD-56F6D1C79185}"/>
                </a:ext>
              </a:extLst>
            </p:cNvPr>
            <p:cNvCxnSpPr/>
            <p:nvPr/>
          </p:nvCxnSpPr>
          <p:spPr>
            <a:xfrm>
              <a:off x="7222332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62A23926-76F3-4D81-8861-CC7E7041877A}"/>
                </a:ext>
              </a:extLst>
            </p:cNvPr>
            <p:cNvCxnSpPr/>
            <p:nvPr/>
          </p:nvCxnSpPr>
          <p:spPr>
            <a:xfrm>
              <a:off x="7279482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CEE3EF65-F02C-4968-AE26-2C0BEB972561}"/>
                </a:ext>
              </a:extLst>
            </p:cNvPr>
            <p:cNvCxnSpPr/>
            <p:nvPr/>
          </p:nvCxnSpPr>
          <p:spPr>
            <a:xfrm>
              <a:off x="7310436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D325FDD0-FCBC-4781-9F73-711C87BB5C01}"/>
                </a:ext>
              </a:extLst>
            </p:cNvPr>
            <p:cNvCxnSpPr/>
            <p:nvPr/>
          </p:nvCxnSpPr>
          <p:spPr>
            <a:xfrm>
              <a:off x="7348536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80A185E9-A17A-4F5F-9A4D-2F07D2B8D55D}"/>
                </a:ext>
              </a:extLst>
            </p:cNvPr>
            <p:cNvCxnSpPr/>
            <p:nvPr/>
          </p:nvCxnSpPr>
          <p:spPr>
            <a:xfrm>
              <a:off x="7367586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5E46292D-9DDA-486C-ACB3-86943E747196}"/>
                </a:ext>
              </a:extLst>
            </p:cNvPr>
            <p:cNvCxnSpPr/>
            <p:nvPr/>
          </p:nvCxnSpPr>
          <p:spPr>
            <a:xfrm>
              <a:off x="7329483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CF62057B-69E4-43AC-9657-DFA5BD551FA8}"/>
                </a:ext>
              </a:extLst>
            </p:cNvPr>
            <p:cNvCxnSpPr/>
            <p:nvPr/>
          </p:nvCxnSpPr>
          <p:spPr>
            <a:xfrm>
              <a:off x="7917654" y="5345786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FB2CD47B-32B2-4F13-87E2-957CDDF958F4}"/>
                </a:ext>
              </a:extLst>
            </p:cNvPr>
            <p:cNvCxnSpPr/>
            <p:nvPr/>
          </p:nvCxnSpPr>
          <p:spPr>
            <a:xfrm>
              <a:off x="7929561" y="5345786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4002D048-591A-4FAA-8540-25C95C0BE052}"/>
                </a:ext>
              </a:extLst>
            </p:cNvPr>
            <p:cNvCxnSpPr/>
            <p:nvPr/>
          </p:nvCxnSpPr>
          <p:spPr>
            <a:xfrm>
              <a:off x="7943848" y="5345786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8E3A4B27-58DF-4F93-97DD-0769A8D68146}"/>
                </a:ext>
              </a:extLst>
            </p:cNvPr>
            <p:cNvCxnSpPr/>
            <p:nvPr/>
          </p:nvCxnSpPr>
          <p:spPr>
            <a:xfrm>
              <a:off x="7974804" y="5345786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8B0DB61A-185A-45D0-A322-67C7AA3D8B8F}"/>
                </a:ext>
              </a:extLst>
            </p:cNvPr>
            <p:cNvCxnSpPr/>
            <p:nvPr/>
          </p:nvCxnSpPr>
          <p:spPr>
            <a:xfrm>
              <a:off x="8008141" y="5345786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28057C0A-8565-4480-9548-B0563A56B288}"/>
                </a:ext>
              </a:extLst>
            </p:cNvPr>
            <p:cNvCxnSpPr/>
            <p:nvPr/>
          </p:nvCxnSpPr>
          <p:spPr>
            <a:xfrm>
              <a:off x="8048623" y="5345786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A70AA568-34CE-4E97-81BB-0DB96F4D8AA2}"/>
                </a:ext>
              </a:extLst>
            </p:cNvPr>
            <p:cNvCxnSpPr/>
            <p:nvPr/>
          </p:nvCxnSpPr>
          <p:spPr>
            <a:xfrm>
              <a:off x="8077198" y="5345786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5E86BA79-5330-4674-98D7-9E76F1F8ADF6}"/>
                </a:ext>
              </a:extLst>
            </p:cNvPr>
            <p:cNvCxnSpPr/>
            <p:nvPr/>
          </p:nvCxnSpPr>
          <p:spPr>
            <a:xfrm>
              <a:off x="8108154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C080F57A-81A1-4419-9EA8-774F40CDF2D0}"/>
                </a:ext>
              </a:extLst>
            </p:cNvPr>
            <p:cNvCxnSpPr/>
            <p:nvPr/>
          </p:nvCxnSpPr>
          <p:spPr>
            <a:xfrm>
              <a:off x="8141491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FDFDB861-9B0E-4B40-A412-0778F088B87D}"/>
                </a:ext>
              </a:extLst>
            </p:cNvPr>
            <p:cNvCxnSpPr/>
            <p:nvPr/>
          </p:nvCxnSpPr>
          <p:spPr>
            <a:xfrm>
              <a:off x="8181973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09B24960-E8E2-4CAE-9B85-946EBB38C13A}"/>
                </a:ext>
              </a:extLst>
            </p:cNvPr>
            <p:cNvCxnSpPr/>
            <p:nvPr/>
          </p:nvCxnSpPr>
          <p:spPr>
            <a:xfrm>
              <a:off x="8212929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7E119AF8-A46E-4EAB-A29C-B86C99D602BD}"/>
                </a:ext>
              </a:extLst>
            </p:cNvPr>
            <p:cNvCxnSpPr/>
            <p:nvPr/>
          </p:nvCxnSpPr>
          <p:spPr>
            <a:xfrm>
              <a:off x="8246266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>
              <a:extLst>
                <a:ext uri="{FF2B5EF4-FFF2-40B4-BE49-F238E27FC236}">
                  <a16:creationId xmlns:a16="http://schemas.microsoft.com/office/drawing/2014/main" id="{E939B55B-22C1-4549-9189-5A78CCE7F977}"/>
                </a:ext>
              </a:extLst>
            </p:cNvPr>
            <p:cNvCxnSpPr/>
            <p:nvPr/>
          </p:nvCxnSpPr>
          <p:spPr>
            <a:xfrm>
              <a:off x="8286748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9E52C629-BAC4-4B1E-9D98-F3A26BFC5C93}"/>
                </a:ext>
              </a:extLst>
            </p:cNvPr>
            <p:cNvCxnSpPr/>
            <p:nvPr/>
          </p:nvCxnSpPr>
          <p:spPr>
            <a:xfrm>
              <a:off x="8324848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id="{42B25F45-D4BB-4C6D-AEED-FCE94A45A93A}"/>
                </a:ext>
              </a:extLst>
            </p:cNvPr>
            <p:cNvCxnSpPr/>
            <p:nvPr/>
          </p:nvCxnSpPr>
          <p:spPr>
            <a:xfrm>
              <a:off x="8358185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B2C6D6FC-C9C3-423E-9AEC-9D29A1EE6E29}"/>
                </a:ext>
              </a:extLst>
            </p:cNvPr>
            <p:cNvCxnSpPr/>
            <p:nvPr/>
          </p:nvCxnSpPr>
          <p:spPr>
            <a:xfrm>
              <a:off x="8398667" y="5350669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id="{A3F5CC73-AD74-4E82-842D-04D21727D871}"/>
                </a:ext>
              </a:extLst>
            </p:cNvPr>
            <p:cNvCxnSpPr/>
            <p:nvPr/>
          </p:nvCxnSpPr>
          <p:spPr>
            <a:xfrm>
              <a:off x="8429623" y="5345786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163F77CF-BD30-44F2-9911-589A1CC8BDAF}"/>
                </a:ext>
              </a:extLst>
            </p:cNvPr>
            <p:cNvCxnSpPr/>
            <p:nvPr/>
          </p:nvCxnSpPr>
          <p:spPr>
            <a:xfrm>
              <a:off x="8462960" y="5345786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>
              <a:extLst>
                <a:ext uri="{FF2B5EF4-FFF2-40B4-BE49-F238E27FC236}">
                  <a16:creationId xmlns:a16="http://schemas.microsoft.com/office/drawing/2014/main" id="{A10CC96F-4FC8-4221-9E39-080CAA746B25}"/>
                </a:ext>
              </a:extLst>
            </p:cNvPr>
            <p:cNvCxnSpPr/>
            <p:nvPr/>
          </p:nvCxnSpPr>
          <p:spPr>
            <a:xfrm>
              <a:off x="8503442" y="5345786"/>
              <a:ext cx="0" cy="54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3271CDF2-6D7C-4949-A6C2-F324701CE61A}"/>
                </a:ext>
              </a:extLst>
            </p:cNvPr>
            <p:cNvCxnSpPr/>
            <p:nvPr/>
          </p:nvCxnSpPr>
          <p:spPr>
            <a:xfrm>
              <a:off x="7055690" y="5145882"/>
              <a:ext cx="1478708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接點 57">
              <a:extLst>
                <a:ext uri="{FF2B5EF4-FFF2-40B4-BE49-F238E27FC236}">
                  <a16:creationId xmlns:a16="http://schemas.microsoft.com/office/drawing/2014/main" id="{FFB64829-A9AC-41EA-A5F2-7769C46F4048}"/>
                </a:ext>
              </a:extLst>
            </p:cNvPr>
            <p:cNvCxnSpPr>
              <a:cxnSpLocks/>
            </p:cNvCxnSpPr>
            <p:nvPr/>
          </p:nvCxnSpPr>
          <p:spPr>
            <a:xfrm>
              <a:off x="7100888" y="4910138"/>
              <a:ext cx="0" cy="43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0E5C278E-DF58-4C80-9134-73A26863CAEE}"/>
                </a:ext>
              </a:extLst>
            </p:cNvPr>
            <p:cNvCxnSpPr>
              <a:cxnSpLocks/>
            </p:cNvCxnSpPr>
            <p:nvPr/>
          </p:nvCxnSpPr>
          <p:spPr>
            <a:xfrm>
              <a:off x="7165182" y="4910138"/>
              <a:ext cx="0" cy="43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22F7C4EF-3546-4BDE-86DA-A0F6235E8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8526" y="4902760"/>
              <a:ext cx="2383" cy="443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>
              <a:extLst>
                <a:ext uri="{FF2B5EF4-FFF2-40B4-BE49-F238E27FC236}">
                  <a16:creationId xmlns:a16="http://schemas.microsoft.com/office/drawing/2014/main" id="{FC06B51C-B6B7-49BF-815D-3BAE729C67C9}"/>
                </a:ext>
              </a:extLst>
            </p:cNvPr>
            <p:cNvCxnSpPr>
              <a:cxnSpLocks/>
            </p:cNvCxnSpPr>
            <p:nvPr/>
          </p:nvCxnSpPr>
          <p:spPr>
            <a:xfrm>
              <a:off x="7341391" y="4902760"/>
              <a:ext cx="0" cy="443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>
              <a:extLst>
                <a:ext uri="{FF2B5EF4-FFF2-40B4-BE49-F238E27FC236}">
                  <a16:creationId xmlns:a16="http://schemas.microsoft.com/office/drawing/2014/main" id="{14FD5A45-7118-40DF-B5FA-5465676DD658}"/>
                </a:ext>
              </a:extLst>
            </p:cNvPr>
            <p:cNvCxnSpPr>
              <a:cxnSpLocks/>
            </p:cNvCxnSpPr>
            <p:nvPr/>
          </p:nvCxnSpPr>
          <p:spPr>
            <a:xfrm>
              <a:off x="7419965" y="4912580"/>
              <a:ext cx="0" cy="43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>
              <a:extLst>
                <a:ext uri="{FF2B5EF4-FFF2-40B4-BE49-F238E27FC236}">
                  <a16:creationId xmlns:a16="http://schemas.microsoft.com/office/drawing/2014/main" id="{D0619E46-720A-46EB-BFE7-A6BE5E89CECF}"/>
                </a:ext>
              </a:extLst>
            </p:cNvPr>
            <p:cNvCxnSpPr>
              <a:cxnSpLocks/>
            </p:cNvCxnSpPr>
            <p:nvPr/>
          </p:nvCxnSpPr>
          <p:spPr>
            <a:xfrm>
              <a:off x="7484259" y="4912580"/>
              <a:ext cx="0" cy="43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B5E5F3CB-457E-4015-8BB7-61B7A5FD52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7603" y="4905202"/>
              <a:ext cx="2383" cy="443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>
              <a:extLst>
                <a:ext uri="{FF2B5EF4-FFF2-40B4-BE49-F238E27FC236}">
                  <a16:creationId xmlns:a16="http://schemas.microsoft.com/office/drawing/2014/main" id="{B5F4C1D3-DFE4-4DAE-A6C0-889859FCCEAB}"/>
                </a:ext>
              </a:extLst>
            </p:cNvPr>
            <p:cNvCxnSpPr>
              <a:cxnSpLocks/>
            </p:cNvCxnSpPr>
            <p:nvPr/>
          </p:nvCxnSpPr>
          <p:spPr>
            <a:xfrm>
              <a:off x="7660468" y="4905202"/>
              <a:ext cx="0" cy="443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>
              <a:extLst>
                <a:ext uri="{FF2B5EF4-FFF2-40B4-BE49-F238E27FC236}">
                  <a16:creationId xmlns:a16="http://schemas.microsoft.com/office/drawing/2014/main" id="{BCBE7E25-DD08-4110-A136-7533D217EE5C}"/>
                </a:ext>
              </a:extLst>
            </p:cNvPr>
            <p:cNvCxnSpPr>
              <a:cxnSpLocks/>
            </p:cNvCxnSpPr>
            <p:nvPr/>
          </p:nvCxnSpPr>
          <p:spPr>
            <a:xfrm>
              <a:off x="7739063" y="4912580"/>
              <a:ext cx="0" cy="43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>
              <a:extLst>
                <a:ext uri="{FF2B5EF4-FFF2-40B4-BE49-F238E27FC236}">
                  <a16:creationId xmlns:a16="http://schemas.microsoft.com/office/drawing/2014/main" id="{F11F65F8-993E-4205-8AB5-C8CC11EC1AD7}"/>
                </a:ext>
              </a:extLst>
            </p:cNvPr>
            <p:cNvCxnSpPr>
              <a:cxnSpLocks/>
            </p:cNvCxnSpPr>
            <p:nvPr/>
          </p:nvCxnSpPr>
          <p:spPr>
            <a:xfrm>
              <a:off x="7803357" y="4912580"/>
              <a:ext cx="0" cy="43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>
              <a:extLst>
                <a:ext uri="{FF2B5EF4-FFF2-40B4-BE49-F238E27FC236}">
                  <a16:creationId xmlns:a16="http://schemas.microsoft.com/office/drawing/2014/main" id="{361D641D-FE7F-4B64-8025-7E14A3DB5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6701" y="4905202"/>
              <a:ext cx="2383" cy="443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id="{F4D71C72-D75E-411A-ACEE-BB03F6ADD310}"/>
                </a:ext>
              </a:extLst>
            </p:cNvPr>
            <p:cNvCxnSpPr>
              <a:cxnSpLocks/>
            </p:cNvCxnSpPr>
            <p:nvPr/>
          </p:nvCxnSpPr>
          <p:spPr>
            <a:xfrm>
              <a:off x="7979566" y="4905202"/>
              <a:ext cx="0" cy="443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>
              <a:extLst>
                <a:ext uri="{FF2B5EF4-FFF2-40B4-BE49-F238E27FC236}">
                  <a16:creationId xmlns:a16="http://schemas.microsoft.com/office/drawing/2014/main" id="{AC19CB7B-D086-49C5-8D16-D932A17B4513}"/>
                </a:ext>
              </a:extLst>
            </p:cNvPr>
            <p:cNvCxnSpPr>
              <a:cxnSpLocks/>
            </p:cNvCxnSpPr>
            <p:nvPr/>
          </p:nvCxnSpPr>
          <p:spPr>
            <a:xfrm>
              <a:off x="8055236" y="4917516"/>
              <a:ext cx="0" cy="43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>
              <a:extLst>
                <a:ext uri="{FF2B5EF4-FFF2-40B4-BE49-F238E27FC236}">
                  <a16:creationId xmlns:a16="http://schemas.microsoft.com/office/drawing/2014/main" id="{0EA40C59-7F60-4D60-80AC-410334AE393E}"/>
                </a:ext>
              </a:extLst>
            </p:cNvPr>
            <p:cNvCxnSpPr>
              <a:cxnSpLocks/>
            </p:cNvCxnSpPr>
            <p:nvPr/>
          </p:nvCxnSpPr>
          <p:spPr>
            <a:xfrm>
              <a:off x="8119530" y="4917516"/>
              <a:ext cx="0" cy="43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>
              <a:extLst>
                <a:ext uri="{FF2B5EF4-FFF2-40B4-BE49-F238E27FC236}">
                  <a16:creationId xmlns:a16="http://schemas.microsoft.com/office/drawing/2014/main" id="{C501A725-7E19-466E-808B-F9050DAF24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2874" y="4910138"/>
              <a:ext cx="2383" cy="443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>
              <a:extLst>
                <a:ext uri="{FF2B5EF4-FFF2-40B4-BE49-F238E27FC236}">
                  <a16:creationId xmlns:a16="http://schemas.microsoft.com/office/drawing/2014/main" id="{570C808C-C3E4-41CA-B501-871880B991A5}"/>
                </a:ext>
              </a:extLst>
            </p:cNvPr>
            <p:cNvCxnSpPr>
              <a:cxnSpLocks/>
            </p:cNvCxnSpPr>
            <p:nvPr/>
          </p:nvCxnSpPr>
          <p:spPr>
            <a:xfrm>
              <a:off x="8295739" y="4910138"/>
              <a:ext cx="0" cy="443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>
              <a:extLst>
                <a:ext uri="{FF2B5EF4-FFF2-40B4-BE49-F238E27FC236}">
                  <a16:creationId xmlns:a16="http://schemas.microsoft.com/office/drawing/2014/main" id="{03A9F82D-A355-430C-BADB-EE390053F933}"/>
                </a:ext>
              </a:extLst>
            </p:cNvPr>
            <p:cNvCxnSpPr>
              <a:cxnSpLocks/>
            </p:cNvCxnSpPr>
            <p:nvPr/>
          </p:nvCxnSpPr>
          <p:spPr>
            <a:xfrm>
              <a:off x="8379838" y="4917516"/>
              <a:ext cx="0" cy="43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>
              <a:extLst>
                <a:ext uri="{FF2B5EF4-FFF2-40B4-BE49-F238E27FC236}">
                  <a16:creationId xmlns:a16="http://schemas.microsoft.com/office/drawing/2014/main" id="{55981427-B107-4C45-BFCF-0411CEEB42AC}"/>
                </a:ext>
              </a:extLst>
            </p:cNvPr>
            <p:cNvCxnSpPr>
              <a:cxnSpLocks/>
            </p:cNvCxnSpPr>
            <p:nvPr/>
          </p:nvCxnSpPr>
          <p:spPr>
            <a:xfrm>
              <a:off x="8444132" y="4917516"/>
              <a:ext cx="0" cy="43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897C604-348E-4888-85CB-B1991C2F045E}"/>
                </a:ext>
              </a:extLst>
            </p:cNvPr>
            <p:cNvSpPr/>
            <p:nvPr/>
          </p:nvSpPr>
          <p:spPr>
            <a:xfrm>
              <a:off x="7104874" y="4941357"/>
              <a:ext cx="421206" cy="37576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057" name="群組 2056">
              <a:extLst>
                <a:ext uri="{FF2B5EF4-FFF2-40B4-BE49-F238E27FC236}">
                  <a16:creationId xmlns:a16="http://schemas.microsoft.com/office/drawing/2014/main" id="{A98A6CAF-2246-4C0A-AB45-C7206A3C09F5}"/>
                </a:ext>
              </a:extLst>
            </p:cNvPr>
            <p:cNvGrpSpPr/>
            <p:nvPr/>
          </p:nvGrpSpPr>
          <p:grpSpPr>
            <a:xfrm>
              <a:off x="7101184" y="5435405"/>
              <a:ext cx="418503" cy="391835"/>
              <a:chOff x="7101184" y="5435405"/>
              <a:chExt cx="418503" cy="391835"/>
            </a:xfrm>
          </p:grpSpPr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3B886897-FC35-481B-9658-360E69FD7051}"/>
                  </a:ext>
                </a:extLst>
              </p:cNvPr>
              <p:cNvSpPr/>
              <p:nvPr/>
            </p:nvSpPr>
            <p:spPr>
              <a:xfrm>
                <a:off x="7101184" y="5435405"/>
                <a:ext cx="418503" cy="39183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051" name="直線接點 2050">
                <a:extLst>
                  <a:ext uri="{FF2B5EF4-FFF2-40B4-BE49-F238E27FC236}">
                    <a16:creationId xmlns:a16="http://schemas.microsoft.com/office/drawing/2014/main" id="{307FAE99-97CB-4F76-845B-23788DDD1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4508" y="5495034"/>
                <a:ext cx="304075" cy="278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3" name="直線單箭頭接點 2052">
                <a:extLst>
                  <a:ext uri="{FF2B5EF4-FFF2-40B4-BE49-F238E27FC236}">
                    <a16:creationId xmlns:a16="http://schemas.microsoft.com/office/drawing/2014/main" id="{6B8079B2-19B8-4CE4-978B-4FFCC90D62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64776" y="5464114"/>
                <a:ext cx="209251" cy="1959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5" name="直線單箭頭接點 2054">
                <a:extLst>
                  <a:ext uri="{FF2B5EF4-FFF2-40B4-BE49-F238E27FC236}">
                    <a16:creationId xmlns:a16="http://schemas.microsoft.com/office/drawing/2014/main" id="{3FA11462-2534-4F76-8309-4E97AA501A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4777" y="5610967"/>
                <a:ext cx="209252" cy="1959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0" name="橢圓 2059">
              <a:extLst>
                <a:ext uri="{FF2B5EF4-FFF2-40B4-BE49-F238E27FC236}">
                  <a16:creationId xmlns:a16="http://schemas.microsoft.com/office/drawing/2014/main" id="{2C191D4C-8A20-41B1-AA72-D45BA26A14A2}"/>
                </a:ext>
              </a:extLst>
            </p:cNvPr>
            <p:cNvSpPr/>
            <p:nvPr/>
          </p:nvSpPr>
          <p:spPr>
            <a:xfrm>
              <a:off x="7346816" y="5005609"/>
              <a:ext cx="62430" cy="6243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61" name="橢圓 2060">
              <a:extLst>
                <a:ext uri="{FF2B5EF4-FFF2-40B4-BE49-F238E27FC236}">
                  <a16:creationId xmlns:a16="http://schemas.microsoft.com/office/drawing/2014/main" id="{0239E821-5092-4B8B-BFBA-527E49BB2B4A}"/>
                </a:ext>
              </a:extLst>
            </p:cNvPr>
            <p:cNvSpPr/>
            <p:nvPr/>
          </p:nvSpPr>
          <p:spPr>
            <a:xfrm>
              <a:off x="7352529" y="5096323"/>
              <a:ext cx="45719" cy="12193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58" name="矩形 2057">
              <a:extLst>
                <a:ext uri="{FF2B5EF4-FFF2-40B4-BE49-F238E27FC236}">
                  <a16:creationId xmlns:a16="http://schemas.microsoft.com/office/drawing/2014/main" id="{77AB29A6-36FB-420A-A60B-449150FAB50B}"/>
                </a:ext>
              </a:extLst>
            </p:cNvPr>
            <p:cNvSpPr/>
            <p:nvPr/>
          </p:nvSpPr>
          <p:spPr>
            <a:xfrm>
              <a:off x="7138811" y="5063789"/>
              <a:ext cx="359736" cy="188812"/>
            </a:xfrm>
            <a:custGeom>
              <a:avLst/>
              <a:gdLst>
                <a:gd name="connsiteX0" fmla="*/ 0 w 1920916"/>
                <a:gd name="connsiteY0" fmla="*/ 0 h 678380"/>
                <a:gd name="connsiteX1" fmla="*/ 1920916 w 1920916"/>
                <a:gd name="connsiteY1" fmla="*/ 0 h 678380"/>
                <a:gd name="connsiteX2" fmla="*/ 1920916 w 1920916"/>
                <a:gd name="connsiteY2" fmla="*/ 678380 h 678380"/>
                <a:gd name="connsiteX3" fmla="*/ 0 w 1920916"/>
                <a:gd name="connsiteY3" fmla="*/ 678380 h 678380"/>
                <a:gd name="connsiteX4" fmla="*/ 0 w 1920916"/>
                <a:gd name="connsiteY4" fmla="*/ 0 h 678380"/>
                <a:gd name="connsiteX0" fmla="*/ 0 w 2339660"/>
                <a:gd name="connsiteY0" fmla="*/ 0 h 1387681"/>
                <a:gd name="connsiteX1" fmla="*/ 1920916 w 2339660"/>
                <a:gd name="connsiteY1" fmla="*/ 0 h 1387681"/>
                <a:gd name="connsiteX2" fmla="*/ 2339660 w 2339660"/>
                <a:gd name="connsiteY2" fmla="*/ 1387681 h 1387681"/>
                <a:gd name="connsiteX3" fmla="*/ 0 w 2339660"/>
                <a:gd name="connsiteY3" fmla="*/ 678380 h 1387681"/>
                <a:gd name="connsiteX4" fmla="*/ 0 w 2339660"/>
                <a:gd name="connsiteY4" fmla="*/ 0 h 1387681"/>
                <a:gd name="connsiteX0" fmla="*/ 0 w 2339660"/>
                <a:gd name="connsiteY0" fmla="*/ 0 h 1387681"/>
                <a:gd name="connsiteX1" fmla="*/ 2288385 w 2339660"/>
                <a:gd name="connsiteY1" fmla="*/ 820396 h 1387681"/>
                <a:gd name="connsiteX2" fmla="*/ 2339660 w 2339660"/>
                <a:gd name="connsiteY2" fmla="*/ 1387681 h 1387681"/>
                <a:gd name="connsiteX3" fmla="*/ 0 w 2339660"/>
                <a:gd name="connsiteY3" fmla="*/ 678380 h 1387681"/>
                <a:gd name="connsiteX4" fmla="*/ 0 w 2339660"/>
                <a:gd name="connsiteY4" fmla="*/ 0 h 1387681"/>
                <a:gd name="connsiteX0" fmla="*/ 0 w 2339660"/>
                <a:gd name="connsiteY0" fmla="*/ 0 h 1387681"/>
                <a:gd name="connsiteX1" fmla="*/ 1679209 w 2339660"/>
                <a:gd name="connsiteY1" fmla="*/ 206077 h 1387681"/>
                <a:gd name="connsiteX2" fmla="*/ 2288385 w 2339660"/>
                <a:gd name="connsiteY2" fmla="*/ 820396 h 1387681"/>
                <a:gd name="connsiteX3" fmla="*/ 2339660 w 2339660"/>
                <a:gd name="connsiteY3" fmla="*/ 1387681 h 1387681"/>
                <a:gd name="connsiteX4" fmla="*/ 0 w 2339660"/>
                <a:gd name="connsiteY4" fmla="*/ 678380 h 1387681"/>
                <a:gd name="connsiteX5" fmla="*/ 0 w 2339660"/>
                <a:gd name="connsiteY5" fmla="*/ 0 h 1387681"/>
                <a:gd name="connsiteX0" fmla="*/ 0 w 2339660"/>
                <a:gd name="connsiteY0" fmla="*/ 47512 h 1435193"/>
                <a:gd name="connsiteX1" fmla="*/ 610985 w 2339660"/>
                <a:gd name="connsiteY1" fmla="*/ 65582 h 1435193"/>
                <a:gd name="connsiteX2" fmla="*/ 1679209 w 2339660"/>
                <a:gd name="connsiteY2" fmla="*/ 253589 h 1435193"/>
                <a:gd name="connsiteX3" fmla="*/ 2288385 w 2339660"/>
                <a:gd name="connsiteY3" fmla="*/ 867908 h 1435193"/>
                <a:gd name="connsiteX4" fmla="*/ 2339660 w 2339660"/>
                <a:gd name="connsiteY4" fmla="*/ 1435193 h 1435193"/>
                <a:gd name="connsiteX5" fmla="*/ 0 w 2339660"/>
                <a:gd name="connsiteY5" fmla="*/ 725892 h 1435193"/>
                <a:gd name="connsiteX6" fmla="*/ 0 w 2339660"/>
                <a:gd name="connsiteY6" fmla="*/ 47512 h 1435193"/>
                <a:gd name="connsiteX0" fmla="*/ 0 w 2339660"/>
                <a:gd name="connsiteY0" fmla="*/ 47512 h 1435193"/>
                <a:gd name="connsiteX1" fmla="*/ 610985 w 2339660"/>
                <a:gd name="connsiteY1" fmla="*/ 65582 h 1435193"/>
                <a:gd name="connsiteX2" fmla="*/ 1679209 w 2339660"/>
                <a:gd name="connsiteY2" fmla="*/ 253589 h 1435193"/>
                <a:gd name="connsiteX3" fmla="*/ 2288385 w 2339660"/>
                <a:gd name="connsiteY3" fmla="*/ 867908 h 1435193"/>
                <a:gd name="connsiteX4" fmla="*/ 2339660 w 2339660"/>
                <a:gd name="connsiteY4" fmla="*/ 1435193 h 1435193"/>
                <a:gd name="connsiteX5" fmla="*/ 670805 w 2339660"/>
                <a:gd name="connsiteY5" fmla="*/ 646696 h 1435193"/>
                <a:gd name="connsiteX6" fmla="*/ 0 w 2339660"/>
                <a:gd name="connsiteY6" fmla="*/ 725892 h 1435193"/>
                <a:gd name="connsiteX7" fmla="*/ 0 w 2339660"/>
                <a:gd name="connsiteY7" fmla="*/ 47512 h 1435193"/>
                <a:gd name="connsiteX0" fmla="*/ 0 w 2339660"/>
                <a:gd name="connsiteY0" fmla="*/ 47512 h 1453633"/>
                <a:gd name="connsiteX1" fmla="*/ 610985 w 2339660"/>
                <a:gd name="connsiteY1" fmla="*/ 65582 h 1453633"/>
                <a:gd name="connsiteX2" fmla="*/ 1679209 w 2339660"/>
                <a:gd name="connsiteY2" fmla="*/ 253589 h 1453633"/>
                <a:gd name="connsiteX3" fmla="*/ 2288385 w 2339660"/>
                <a:gd name="connsiteY3" fmla="*/ 867908 h 1453633"/>
                <a:gd name="connsiteX4" fmla="*/ 2339660 w 2339660"/>
                <a:gd name="connsiteY4" fmla="*/ 1435193 h 1453633"/>
                <a:gd name="connsiteX5" fmla="*/ 1721938 w 2339660"/>
                <a:gd name="connsiteY5" fmla="*/ 1287630 h 1453633"/>
                <a:gd name="connsiteX6" fmla="*/ 670805 w 2339660"/>
                <a:gd name="connsiteY6" fmla="*/ 646696 h 1453633"/>
                <a:gd name="connsiteX7" fmla="*/ 0 w 2339660"/>
                <a:gd name="connsiteY7" fmla="*/ 725892 h 1453633"/>
                <a:gd name="connsiteX8" fmla="*/ 0 w 2339660"/>
                <a:gd name="connsiteY8" fmla="*/ 47512 h 1453633"/>
                <a:gd name="connsiteX0" fmla="*/ 0 w 2339660"/>
                <a:gd name="connsiteY0" fmla="*/ 47512 h 1453633"/>
                <a:gd name="connsiteX1" fmla="*/ 610985 w 2339660"/>
                <a:gd name="connsiteY1" fmla="*/ 65582 h 1453633"/>
                <a:gd name="connsiteX2" fmla="*/ 1798850 w 2339660"/>
                <a:gd name="connsiteY2" fmla="*/ 817612 h 1453633"/>
                <a:gd name="connsiteX3" fmla="*/ 2288385 w 2339660"/>
                <a:gd name="connsiteY3" fmla="*/ 867908 h 1453633"/>
                <a:gd name="connsiteX4" fmla="*/ 2339660 w 2339660"/>
                <a:gd name="connsiteY4" fmla="*/ 1435193 h 1453633"/>
                <a:gd name="connsiteX5" fmla="*/ 1721938 w 2339660"/>
                <a:gd name="connsiteY5" fmla="*/ 1287630 h 1453633"/>
                <a:gd name="connsiteX6" fmla="*/ 670805 w 2339660"/>
                <a:gd name="connsiteY6" fmla="*/ 646696 h 1453633"/>
                <a:gd name="connsiteX7" fmla="*/ 0 w 2339660"/>
                <a:gd name="connsiteY7" fmla="*/ 725892 h 1453633"/>
                <a:gd name="connsiteX8" fmla="*/ 0 w 2339660"/>
                <a:gd name="connsiteY8" fmla="*/ 47512 h 1453633"/>
                <a:gd name="connsiteX0" fmla="*/ 0 w 2339660"/>
                <a:gd name="connsiteY0" fmla="*/ 47512 h 1465982"/>
                <a:gd name="connsiteX1" fmla="*/ 610985 w 2339660"/>
                <a:gd name="connsiteY1" fmla="*/ 65582 h 1465982"/>
                <a:gd name="connsiteX2" fmla="*/ 1798850 w 2339660"/>
                <a:gd name="connsiteY2" fmla="*/ 817612 h 1465982"/>
                <a:gd name="connsiteX3" fmla="*/ 2288385 w 2339660"/>
                <a:gd name="connsiteY3" fmla="*/ 867908 h 1465982"/>
                <a:gd name="connsiteX4" fmla="*/ 2339660 w 2339660"/>
                <a:gd name="connsiteY4" fmla="*/ 1435193 h 1465982"/>
                <a:gd name="connsiteX5" fmla="*/ 1662117 w 2339660"/>
                <a:gd name="connsiteY5" fmla="*/ 1347451 h 1465982"/>
                <a:gd name="connsiteX6" fmla="*/ 670805 w 2339660"/>
                <a:gd name="connsiteY6" fmla="*/ 646696 h 1465982"/>
                <a:gd name="connsiteX7" fmla="*/ 0 w 2339660"/>
                <a:gd name="connsiteY7" fmla="*/ 725892 h 1465982"/>
                <a:gd name="connsiteX8" fmla="*/ 0 w 2339660"/>
                <a:gd name="connsiteY8" fmla="*/ 47512 h 1465982"/>
                <a:gd name="connsiteX0" fmla="*/ 0 w 2339660"/>
                <a:gd name="connsiteY0" fmla="*/ 47512 h 1465982"/>
                <a:gd name="connsiteX1" fmla="*/ 610985 w 2339660"/>
                <a:gd name="connsiteY1" fmla="*/ 65582 h 1465982"/>
                <a:gd name="connsiteX2" fmla="*/ 1798850 w 2339660"/>
                <a:gd name="connsiteY2" fmla="*/ 817612 h 1465982"/>
                <a:gd name="connsiteX3" fmla="*/ 2288385 w 2339660"/>
                <a:gd name="connsiteY3" fmla="*/ 867908 h 1465982"/>
                <a:gd name="connsiteX4" fmla="*/ 2339660 w 2339660"/>
                <a:gd name="connsiteY4" fmla="*/ 1435193 h 1465982"/>
                <a:gd name="connsiteX5" fmla="*/ 1662117 w 2339660"/>
                <a:gd name="connsiteY5" fmla="*/ 1347451 h 1465982"/>
                <a:gd name="connsiteX6" fmla="*/ 551164 w 2339660"/>
                <a:gd name="connsiteY6" fmla="*/ 715062 h 1465982"/>
                <a:gd name="connsiteX7" fmla="*/ 0 w 2339660"/>
                <a:gd name="connsiteY7" fmla="*/ 725892 h 1465982"/>
                <a:gd name="connsiteX8" fmla="*/ 0 w 2339660"/>
                <a:gd name="connsiteY8" fmla="*/ 47512 h 1465982"/>
                <a:gd name="connsiteX0" fmla="*/ 0 w 2339660"/>
                <a:gd name="connsiteY0" fmla="*/ 67013 h 1485483"/>
                <a:gd name="connsiteX1" fmla="*/ 542619 w 2339660"/>
                <a:gd name="connsiteY1" fmla="*/ 33808 h 1485483"/>
                <a:gd name="connsiteX2" fmla="*/ 1798850 w 2339660"/>
                <a:gd name="connsiteY2" fmla="*/ 837113 h 1485483"/>
                <a:gd name="connsiteX3" fmla="*/ 2288385 w 2339660"/>
                <a:gd name="connsiteY3" fmla="*/ 887409 h 1485483"/>
                <a:gd name="connsiteX4" fmla="*/ 2339660 w 2339660"/>
                <a:gd name="connsiteY4" fmla="*/ 1454694 h 1485483"/>
                <a:gd name="connsiteX5" fmla="*/ 1662117 w 2339660"/>
                <a:gd name="connsiteY5" fmla="*/ 1366952 h 1485483"/>
                <a:gd name="connsiteX6" fmla="*/ 551164 w 2339660"/>
                <a:gd name="connsiteY6" fmla="*/ 734563 h 1485483"/>
                <a:gd name="connsiteX7" fmla="*/ 0 w 2339660"/>
                <a:gd name="connsiteY7" fmla="*/ 745393 h 1485483"/>
                <a:gd name="connsiteX8" fmla="*/ 0 w 2339660"/>
                <a:gd name="connsiteY8" fmla="*/ 67013 h 1485483"/>
                <a:gd name="connsiteX0" fmla="*/ 277778 w 2617438"/>
                <a:gd name="connsiteY0" fmla="*/ 67013 h 1485483"/>
                <a:gd name="connsiteX1" fmla="*/ 820397 w 2617438"/>
                <a:gd name="connsiteY1" fmla="*/ 33808 h 1485483"/>
                <a:gd name="connsiteX2" fmla="*/ 2076628 w 2617438"/>
                <a:gd name="connsiteY2" fmla="*/ 837113 h 1485483"/>
                <a:gd name="connsiteX3" fmla="*/ 2566163 w 2617438"/>
                <a:gd name="connsiteY3" fmla="*/ 887409 h 1485483"/>
                <a:gd name="connsiteX4" fmla="*/ 2617438 w 2617438"/>
                <a:gd name="connsiteY4" fmla="*/ 1454694 h 1485483"/>
                <a:gd name="connsiteX5" fmla="*/ 1939895 w 2617438"/>
                <a:gd name="connsiteY5" fmla="*/ 1366952 h 1485483"/>
                <a:gd name="connsiteX6" fmla="*/ 828942 w 2617438"/>
                <a:gd name="connsiteY6" fmla="*/ 734563 h 1485483"/>
                <a:gd name="connsiteX7" fmla="*/ 277778 w 2617438"/>
                <a:gd name="connsiteY7" fmla="*/ 745393 h 1485483"/>
                <a:gd name="connsiteX8" fmla="*/ 0 w 2617438"/>
                <a:gd name="connsiteY8" fmla="*/ 358548 h 1485483"/>
                <a:gd name="connsiteX9" fmla="*/ 277778 w 2617438"/>
                <a:gd name="connsiteY9" fmla="*/ 67013 h 1485483"/>
                <a:gd name="connsiteX0" fmla="*/ 298994 w 2638654"/>
                <a:gd name="connsiteY0" fmla="*/ 67013 h 1485483"/>
                <a:gd name="connsiteX1" fmla="*/ 841613 w 2638654"/>
                <a:gd name="connsiteY1" fmla="*/ 33808 h 1485483"/>
                <a:gd name="connsiteX2" fmla="*/ 2097844 w 2638654"/>
                <a:gd name="connsiteY2" fmla="*/ 837113 h 1485483"/>
                <a:gd name="connsiteX3" fmla="*/ 2587379 w 2638654"/>
                <a:gd name="connsiteY3" fmla="*/ 887409 h 1485483"/>
                <a:gd name="connsiteX4" fmla="*/ 2638654 w 2638654"/>
                <a:gd name="connsiteY4" fmla="*/ 1454694 h 1485483"/>
                <a:gd name="connsiteX5" fmla="*/ 1961111 w 2638654"/>
                <a:gd name="connsiteY5" fmla="*/ 1366952 h 1485483"/>
                <a:gd name="connsiteX6" fmla="*/ 850158 w 2638654"/>
                <a:gd name="connsiteY6" fmla="*/ 734563 h 1485483"/>
                <a:gd name="connsiteX7" fmla="*/ 298994 w 2638654"/>
                <a:gd name="connsiteY7" fmla="*/ 745393 h 1485483"/>
                <a:gd name="connsiteX8" fmla="*/ 21216 w 2638654"/>
                <a:gd name="connsiteY8" fmla="*/ 358548 h 1485483"/>
                <a:gd name="connsiteX9" fmla="*/ 298994 w 2638654"/>
                <a:gd name="connsiteY9" fmla="*/ 67013 h 1485483"/>
                <a:gd name="connsiteX0" fmla="*/ 277786 w 2617446"/>
                <a:gd name="connsiteY0" fmla="*/ 67013 h 1485483"/>
                <a:gd name="connsiteX1" fmla="*/ 820405 w 2617446"/>
                <a:gd name="connsiteY1" fmla="*/ 33808 h 1485483"/>
                <a:gd name="connsiteX2" fmla="*/ 2076636 w 2617446"/>
                <a:gd name="connsiteY2" fmla="*/ 837113 h 1485483"/>
                <a:gd name="connsiteX3" fmla="*/ 2566171 w 2617446"/>
                <a:gd name="connsiteY3" fmla="*/ 887409 h 1485483"/>
                <a:gd name="connsiteX4" fmla="*/ 2617446 w 2617446"/>
                <a:gd name="connsiteY4" fmla="*/ 1454694 h 1485483"/>
                <a:gd name="connsiteX5" fmla="*/ 1939903 w 2617446"/>
                <a:gd name="connsiteY5" fmla="*/ 1366952 h 1485483"/>
                <a:gd name="connsiteX6" fmla="*/ 828950 w 2617446"/>
                <a:gd name="connsiteY6" fmla="*/ 734563 h 1485483"/>
                <a:gd name="connsiteX7" fmla="*/ 277786 w 2617446"/>
                <a:gd name="connsiteY7" fmla="*/ 745393 h 1485483"/>
                <a:gd name="connsiteX8" fmla="*/ 8 w 2617446"/>
                <a:gd name="connsiteY8" fmla="*/ 358548 h 1485483"/>
                <a:gd name="connsiteX9" fmla="*/ 277786 w 2617446"/>
                <a:gd name="connsiteY9" fmla="*/ 67013 h 1485483"/>
                <a:gd name="connsiteX0" fmla="*/ 363241 w 2702901"/>
                <a:gd name="connsiteY0" fmla="*/ 67013 h 1485483"/>
                <a:gd name="connsiteX1" fmla="*/ 905860 w 2702901"/>
                <a:gd name="connsiteY1" fmla="*/ 33808 h 1485483"/>
                <a:gd name="connsiteX2" fmla="*/ 2162091 w 2702901"/>
                <a:gd name="connsiteY2" fmla="*/ 837113 h 1485483"/>
                <a:gd name="connsiteX3" fmla="*/ 2651626 w 2702901"/>
                <a:gd name="connsiteY3" fmla="*/ 887409 h 1485483"/>
                <a:gd name="connsiteX4" fmla="*/ 2702901 w 2702901"/>
                <a:gd name="connsiteY4" fmla="*/ 1454694 h 1485483"/>
                <a:gd name="connsiteX5" fmla="*/ 2025358 w 2702901"/>
                <a:gd name="connsiteY5" fmla="*/ 1366952 h 1485483"/>
                <a:gd name="connsiteX6" fmla="*/ 914405 w 2702901"/>
                <a:gd name="connsiteY6" fmla="*/ 734563 h 1485483"/>
                <a:gd name="connsiteX7" fmla="*/ 363241 w 2702901"/>
                <a:gd name="connsiteY7" fmla="*/ 745393 h 1485483"/>
                <a:gd name="connsiteX8" fmla="*/ 5 w 2702901"/>
                <a:gd name="connsiteY8" fmla="*/ 230361 h 1485483"/>
                <a:gd name="connsiteX9" fmla="*/ 363241 w 2702901"/>
                <a:gd name="connsiteY9" fmla="*/ 67013 h 1485483"/>
                <a:gd name="connsiteX0" fmla="*/ 320665 w 2703054"/>
                <a:gd name="connsiteY0" fmla="*/ 47512 h 1517257"/>
                <a:gd name="connsiteX1" fmla="*/ 906013 w 2703054"/>
                <a:gd name="connsiteY1" fmla="*/ 65582 h 1517257"/>
                <a:gd name="connsiteX2" fmla="*/ 2162244 w 2703054"/>
                <a:gd name="connsiteY2" fmla="*/ 868887 h 1517257"/>
                <a:gd name="connsiteX3" fmla="*/ 2651779 w 2703054"/>
                <a:gd name="connsiteY3" fmla="*/ 919183 h 1517257"/>
                <a:gd name="connsiteX4" fmla="*/ 2703054 w 2703054"/>
                <a:gd name="connsiteY4" fmla="*/ 1486468 h 1517257"/>
                <a:gd name="connsiteX5" fmla="*/ 2025511 w 2703054"/>
                <a:gd name="connsiteY5" fmla="*/ 1398726 h 1517257"/>
                <a:gd name="connsiteX6" fmla="*/ 914558 w 2703054"/>
                <a:gd name="connsiteY6" fmla="*/ 766337 h 1517257"/>
                <a:gd name="connsiteX7" fmla="*/ 363394 w 2703054"/>
                <a:gd name="connsiteY7" fmla="*/ 777167 h 1517257"/>
                <a:gd name="connsiteX8" fmla="*/ 158 w 2703054"/>
                <a:gd name="connsiteY8" fmla="*/ 262135 h 1517257"/>
                <a:gd name="connsiteX9" fmla="*/ 320665 w 2703054"/>
                <a:gd name="connsiteY9" fmla="*/ 47512 h 1517257"/>
                <a:gd name="connsiteX0" fmla="*/ 277971 w 2660360"/>
                <a:gd name="connsiteY0" fmla="*/ 47512 h 1517257"/>
                <a:gd name="connsiteX1" fmla="*/ 863319 w 2660360"/>
                <a:gd name="connsiteY1" fmla="*/ 65582 h 1517257"/>
                <a:gd name="connsiteX2" fmla="*/ 2119550 w 2660360"/>
                <a:gd name="connsiteY2" fmla="*/ 868887 h 1517257"/>
                <a:gd name="connsiteX3" fmla="*/ 2609085 w 2660360"/>
                <a:gd name="connsiteY3" fmla="*/ 919183 h 1517257"/>
                <a:gd name="connsiteX4" fmla="*/ 2660360 w 2660360"/>
                <a:gd name="connsiteY4" fmla="*/ 1486468 h 1517257"/>
                <a:gd name="connsiteX5" fmla="*/ 1982817 w 2660360"/>
                <a:gd name="connsiteY5" fmla="*/ 1398726 h 1517257"/>
                <a:gd name="connsiteX6" fmla="*/ 871864 w 2660360"/>
                <a:gd name="connsiteY6" fmla="*/ 766337 h 1517257"/>
                <a:gd name="connsiteX7" fmla="*/ 320700 w 2660360"/>
                <a:gd name="connsiteY7" fmla="*/ 777167 h 1517257"/>
                <a:gd name="connsiteX8" fmla="*/ 193 w 2660360"/>
                <a:gd name="connsiteY8" fmla="*/ 373230 h 1517257"/>
                <a:gd name="connsiteX9" fmla="*/ 277971 w 2660360"/>
                <a:gd name="connsiteY9" fmla="*/ 47512 h 1517257"/>
                <a:gd name="connsiteX0" fmla="*/ 354818 w 2660294"/>
                <a:gd name="connsiteY0" fmla="*/ 52802 h 1505455"/>
                <a:gd name="connsiteX1" fmla="*/ 863253 w 2660294"/>
                <a:gd name="connsiteY1" fmla="*/ 53780 h 1505455"/>
                <a:gd name="connsiteX2" fmla="*/ 2119484 w 2660294"/>
                <a:gd name="connsiteY2" fmla="*/ 857085 h 1505455"/>
                <a:gd name="connsiteX3" fmla="*/ 2609019 w 2660294"/>
                <a:gd name="connsiteY3" fmla="*/ 907381 h 1505455"/>
                <a:gd name="connsiteX4" fmla="*/ 2660294 w 2660294"/>
                <a:gd name="connsiteY4" fmla="*/ 1474666 h 1505455"/>
                <a:gd name="connsiteX5" fmla="*/ 1982751 w 2660294"/>
                <a:gd name="connsiteY5" fmla="*/ 1386924 h 1505455"/>
                <a:gd name="connsiteX6" fmla="*/ 871798 w 2660294"/>
                <a:gd name="connsiteY6" fmla="*/ 754535 h 1505455"/>
                <a:gd name="connsiteX7" fmla="*/ 320634 w 2660294"/>
                <a:gd name="connsiteY7" fmla="*/ 765365 h 1505455"/>
                <a:gd name="connsiteX8" fmla="*/ 127 w 2660294"/>
                <a:gd name="connsiteY8" fmla="*/ 361428 h 1505455"/>
                <a:gd name="connsiteX9" fmla="*/ 354818 w 2660294"/>
                <a:gd name="connsiteY9" fmla="*/ 52802 h 1505455"/>
                <a:gd name="connsiteX0" fmla="*/ 354818 w 2660294"/>
                <a:gd name="connsiteY0" fmla="*/ 52802 h 1505455"/>
                <a:gd name="connsiteX1" fmla="*/ 863253 w 2660294"/>
                <a:gd name="connsiteY1" fmla="*/ 53780 h 1505455"/>
                <a:gd name="connsiteX2" fmla="*/ 2119484 w 2660294"/>
                <a:gd name="connsiteY2" fmla="*/ 857085 h 1505455"/>
                <a:gd name="connsiteX3" fmla="*/ 2609019 w 2660294"/>
                <a:gd name="connsiteY3" fmla="*/ 907381 h 1505455"/>
                <a:gd name="connsiteX4" fmla="*/ 2660294 w 2660294"/>
                <a:gd name="connsiteY4" fmla="*/ 1474666 h 1505455"/>
                <a:gd name="connsiteX5" fmla="*/ 1982751 w 2660294"/>
                <a:gd name="connsiteY5" fmla="*/ 1386924 h 1505455"/>
                <a:gd name="connsiteX6" fmla="*/ 871798 w 2660294"/>
                <a:gd name="connsiteY6" fmla="*/ 754535 h 1505455"/>
                <a:gd name="connsiteX7" fmla="*/ 320634 w 2660294"/>
                <a:gd name="connsiteY7" fmla="*/ 765365 h 1505455"/>
                <a:gd name="connsiteX8" fmla="*/ 127 w 2660294"/>
                <a:gd name="connsiteY8" fmla="*/ 361428 h 1505455"/>
                <a:gd name="connsiteX9" fmla="*/ 354818 w 2660294"/>
                <a:gd name="connsiteY9" fmla="*/ 52802 h 1505455"/>
                <a:gd name="connsiteX0" fmla="*/ 354818 w 2660294"/>
                <a:gd name="connsiteY0" fmla="*/ 34515 h 1487168"/>
                <a:gd name="connsiteX1" fmla="*/ 863253 w 2660294"/>
                <a:gd name="connsiteY1" fmla="*/ 35493 h 1487168"/>
                <a:gd name="connsiteX2" fmla="*/ 2119484 w 2660294"/>
                <a:gd name="connsiteY2" fmla="*/ 838798 h 1487168"/>
                <a:gd name="connsiteX3" fmla="*/ 2609019 w 2660294"/>
                <a:gd name="connsiteY3" fmla="*/ 889094 h 1487168"/>
                <a:gd name="connsiteX4" fmla="*/ 2660294 w 2660294"/>
                <a:gd name="connsiteY4" fmla="*/ 1456379 h 1487168"/>
                <a:gd name="connsiteX5" fmla="*/ 1982751 w 2660294"/>
                <a:gd name="connsiteY5" fmla="*/ 1368637 h 1487168"/>
                <a:gd name="connsiteX6" fmla="*/ 871798 w 2660294"/>
                <a:gd name="connsiteY6" fmla="*/ 736248 h 1487168"/>
                <a:gd name="connsiteX7" fmla="*/ 320634 w 2660294"/>
                <a:gd name="connsiteY7" fmla="*/ 747078 h 1487168"/>
                <a:gd name="connsiteX8" fmla="*/ 127 w 2660294"/>
                <a:gd name="connsiteY8" fmla="*/ 343141 h 1487168"/>
                <a:gd name="connsiteX9" fmla="*/ 354818 w 2660294"/>
                <a:gd name="connsiteY9" fmla="*/ 34515 h 1487168"/>
                <a:gd name="connsiteX0" fmla="*/ 354818 w 2660294"/>
                <a:gd name="connsiteY0" fmla="*/ 0 h 1452653"/>
                <a:gd name="connsiteX1" fmla="*/ 863253 w 2660294"/>
                <a:gd name="connsiteY1" fmla="*/ 978 h 1452653"/>
                <a:gd name="connsiteX2" fmla="*/ 2119484 w 2660294"/>
                <a:gd name="connsiteY2" fmla="*/ 804283 h 1452653"/>
                <a:gd name="connsiteX3" fmla="*/ 2609019 w 2660294"/>
                <a:gd name="connsiteY3" fmla="*/ 854579 h 1452653"/>
                <a:gd name="connsiteX4" fmla="*/ 2660294 w 2660294"/>
                <a:gd name="connsiteY4" fmla="*/ 1421864 h 1452653"/>
                <a:gd name="connsiteX5" fmla="*/ 1982751 w 2660294"/>
                <a:gd name="connsiteY5" fmla="*/ 1334122 h 1452653"/>
                <a:gd name="connsiteX6" fmla="*/ 871798 w 2660294"/>
                <a:gd name="connsiteY6" fmla="*/ 701733 h 1452653"/>
                <a:gd name="connsiteX7" fmla="*/ 320634 w 2660294"/>
                <a:gd name="connsiteY7" fmla="*/ 712563 h 1452653"/>
                <a:gd name="connsiteX8" fmla="*/ 127 w 2660294"/>
                <a:gd name="connsiteY8" fmla="*/ 308626 h 1452653"/>
                <a:gd name="connsiteX9" fmla="*/ 354818 w 2660294"/>
                <a:gd name="connsiteY9" fmla="*/ 0 h 1452653"/>
                <a:gd name="connsiteX0" fmla="*/ 252410 w 2557886"/>
                <a:gd name="connsiteY0" fmla="*/ 0 h 1452653"/>
                <a:gd name="connsiteX1" fmla="*/ 760845 w 2557886"/>
                <a:gd name="connsiteY1" fmla="*/ 978 h 1452653"/>
                <a:gd name="connsiteX2" fmla="*/ 2017076 w 2557886"/>
                <a:gd name="connsiteY2" fmla="*/ 804283 h 1452653"/>
                <a:gd name="connsiteX3" fmla="*/ 2506611 w 2557886"/>
                <a:gd name="connsiteY3" fmla="*/ 854579 h 1452653"/>
                <a:gd name="connsiteX4" fmla="*/ 2557886 w 2557886"/>
                <a:gd name="connsiteY4" fmla="*/ 1421864 h 1452653"/>
                <a:gd name="connsiteX5" fmla="*/ 1880343 w 2557886"/>
                <a:gd name="connsiteY5" fmla="*/ 1334122 h 1452653"/>
                <a:gd name="connsiteX6" fmla="*/ 769390 w 2557886"/>
                <a:gd name="connsiteY6" fmla="*/ 701733 h 1452653"/>
                <a:gd name="connsiteX7" fmla="*/ 218226 w 2557886"/>
                <a:gd name="connsiteY7" fmla="*/ 712563 h 1452653"/>
                <a:gd name="connsiteX8" fmla="*/ 269 w 2557886"/>
                <a:gd name="connsiteY8" fmla="*/ 342809 h 1452653"/>
                <a:gd name="connsiteX9" fmla="*/ 252410 w 2557886"/>
                <a:gd name="connsiteY9" fmla="*/ 0 h 1452653"/>
                <a:gd name="connsiteX0" fmla="*/ 252410 w 2557886"/>
                <a:gd name="connsiteY0" fmla="*/ 0 h 1452653"/>
                <a:gd name="connsiteX1" fmla="*/ 760845 w 2557886"/>
                <a:gd name="connsiteY1" fmla="*/ 978 h 1452653"/>
                <a:gd name="connsiteX2" fmla="*/ 2017076 w 2557886"/>
                <a:gd name="connsiteY2" fmla="*/ 804283 h 1452653"/>
                <a:gd name="connsiteX3" fmla="*/ 2506611 w 2557886"/>
                <a:gd name="connsiteY3" fmla="*/ 854579 h 1452653"/>
                <a:gd name="connsiteX4" fmla="*/ 2557886 w 2557886"/>
                <a:gd name="connsiteY4" fmla="*/ 1421864 h 1452653"/>
                <a:gd name="connsiteX5" fmla="*/ 1880343 w 2557886"/>
                <a:gd name="connsiteY5" fmla="*/ 1334122 h 1452653"/>
                <a:gd name="connsiteX6" fmla="*/ 769390 w 2557886"/>
                <a:gd name="connsiteY6" fmla="*/ 701733 h 1452653"/>
                <a:gd name="connsiteX7" fmla="*/ 218226 w 2557886"/>
                <a:gd name="connsiteY7" fmla="*/ 686926 h 1452653"/>
                <a:gd name="connsiteX8" fmla="*/ 269 w 2557886"/>
                <a:gd name="connsiteY8" fmla="*/ 342809 h 1452653"/>
                <a:gd name="connsiteX9" fmla="*/ 252410 w 2557886"/>
                <a:gd name="connsiteY9" fmla="*/ 0 h 1452653"/>
                <a:gd name="connsiteX0" fmla="*/ 252410 w 2557886"/>
                <a:gd name="connsiteY0" fmla="*/ 0 h 1487562"/>
                <a:gd name="connsiteX1" fmla="*/ 760845 w 2557886"/>
                <a:gd name="connsiteY1" fmla="*/ 978 h 1487562"/>
                <a:gd name="connsiteX2" fmla="*/ 2017076 w 2557886"/>
                <a:gd name="connsiteY2" fmla="*/ 804283 h 1487562"/>
                <a:gd name="connsiteX3" fmla="*/ 2506611 w 2557886"/>
                <a:gd name="connsiteY3" fmla="*/ 854579 h 1487562"/>
                <a:gd name="connsiteX4" fmla="*/ 2557886 w 2557886"/>
                <a:gd name="connsiteY4" fmla="*/ 1421864 h 1487562"/>
                <a:gd name="connsiteX5" fmla="*/ 1965801 w 2557886"/>
                <a:gd name="connsiteY5" fmla="*/ 1411034 h 1487562"/>
                <a:gd name="connsiteX6" fmla="*/ 769390 w 2557886"/>
                <a:gd name="connsiteY6" fmla="*/ 701733 h 1487562"/>
                <a:gd name="connsiteX7" fmla="*/ 218226 w 2557886"/>
                <a:gd name="connsiteY7" fmla="*/ 686926 h 1487562"/>
                <a:gd name="connsiteX8" fmla="*/ 269 w 2557886"/>
                <a:gd name="connsiteY8" fmla="*/ 342809 h 1487562"/>
                <a:gd name="connsiteX9" fmla="*/ 252410 w 2557886"/>
                <a:gd name="connsiteY9" fmla="*/ 0 h 1487562"/>
                <a:gd name="connsiteX0" fmla="*/ 252410 w 2557886"/>
                <a:gd name="connsiteY0" fmla="*/ 0 h 1487562"/>
                <a:gd name="connsiteX1" fmla="*/ 760845 w 2557886"/>
                <a:gd name="connsiteY1" fmla="*/ 978 h 1487562"/>
                <a:gd name="connsiteX2" fmla="*/ 2017076 w 2557886"/>
                <a:gd name="connsiteY2" fmla="*/ 804283 h 1487562"/>
                <a:gd name="connsiteX3" fmla="*/ 2540794 w 2557886"/>
                <a:gd name="connsiteY3" fmla="*/ 837487 h 1487562"/>
                <a:gd name="connsiteX4" fmla="*/ 2557886 w 2557886"/>
                <a:gd name="connsiteY4" fmla="*/ 1421864 h 1487562"/>
                <a:gd name="connsiteX5" fmla="*/ 1965801 w 2557886"/>
                <a:gd name="connsiteY5" fmla="*/ 1411034 h 1487562"/>
                <a:gd name="connsiteX6" fmla="*/ 769390 w 2557886"/>
                <a:gd name="connsiteY6" fmla="*/ 701733 h 1487562"/>
                <a:gd name="connsiteX7" fmla="*/ 218226 w 2557886"/>
                <a:gd name="connsiteY7" fmla="*/ 686926 h 1487562"/>
                <a:gd name="connsiteX8" fmla="*/ 269 w 2557886"/>
                <a:gd name="connsiteY8" fmla="*/ 342809 h 1487562"/>
                <a:gd name="connsiteX9" fmla="*/ 252410 w 2557886"/>
                <a:gd name="connsiteY9" fmla="*/ 0 h 1487562"/>
                <a:gd name="connsiteX0" fmla="*/ 252410 w 2557886"/>
                <a:gd name="connsiteY0" fmla="*/ 0 h 1421864"/>
                <a:gd name="connsiteX1" fmla="*/ 760845 w 2557886"/>
                <a:gd name="connsiteY1" fmla="*/ 978 h 1421864"/>
                <a:gd name="connsiteX2" fmla="*/ 2017076 w 2557886"/>
                <a:gd name="connsiteY2" fmla="*/ 804283 h 1421864"/>
                <a:gd name="connsiteX3" fmla="*/ 2540794 w 2557886"/>
                <a:gd name="connsiteY3" fmla="*/ 837487 h 1421864"/>
                <a:gd name="connsiteX4" fmla="*/ 2557886 w 2557886"/>
                <a:gd name="connsiteY4" fmla="*/ 1421864 h 1421864"/>
                <a:gd name="connsiteX5" fmla="*/ 1965801 w 2557886"/>
                <a:gd name="connsiteY5" fmla="*/ 1411034 h 1421864"/>
                <a:gd name="connsiteX6" fmla="*/ 769390 w 2557886"/>
                <a:gd name="connsiteY6" fmla="*/ 701733 h 1421864"/>
                <a:gd name="connsiteX7" fmla="*/ 218226 w 2557886"/>
                <a:gd name="connsiteY7" fmla="*/ 686926 h 1421864"/>
                <a:gd name="connsiteX8" fmla="*/ 269 w 2557886"/>
                <a:gd name="connsiteY8" fmla="*/ 342809 h 1421864"/>
                <a:gd name="connsiteX9" fmla="*/ 252410 w 2557886"/>
                <a:gd name="connsiteY9" fmla="*/ 0 h 1421864"/>
                <a:gd name="connsiteX0" fmla="*/ 252410 w 2726429"/>
                <a:gd name="connsiteY0" fmla="*/ 0 h 1421864"/>
                <a:gd name="connsiteX1" fmla="*/ 760845 w 2726429"/>
                <a:gd name="connsiteY1" fmla="*/ 978 h 1421864"/>
                <a:gd name="connsiteX2" fmla="*/ 2017076 w 2726429"/>
                <a:gd name="connsiteY2" fmla="*/ 804283 h 1421864"/>
                <a:gd name="connsiteX3" fmla="*/ 2540794 w 2726429"/>
                <a:gd name="connsiteY3" fmla="*/ 837487 h 1421864"/>
                <a:gd name="connsiteX4" fmla="*/ 2726378 w 2726429"/>
                <a:gd name="connsiteY4" fmla="*/ 1129021 h 1421864"/>
                <a:gd name="connsiteX5" fmla="*/ 2557886 w 2726429"/>
                <a:gd name="connsiteY5" fmla="*/ 1421864 h 1421864"/>
                <a:gd name="connsiteX6" fmla="*/ 1965801 w 2726429"/>
                <a:gd name="connsiteY6" fmla="*/ 1411034 h 1421864"/>
                <a:gd name="connsiteX7" fmla="*/ 769390 w 2726429"/>
                <a:gd name="connsiteY7" fmla="*/ 701733 h 1421864"/>
                <a:gd name="connsiteX8" fmla="*/ 218226 w 2726429"/>
                <a:gd name="connsiteY8" fmla="*/ 686926 h 1421864"/>
                <a:gd name="connsiteX9" fmla="*/ 269 w 2726429"/>
                <a:gd name="connsiteY9" fmla="*/ 342809 h 1421864"/>
                <a:gd name="connsiteX10" fmla="*/ 252410 w 2726429"/>
                <a:gd name="connsiteY10" fmla="*/ 0 h 1421864"/>
                <a:gd name="connsiteX0" fmla="*/ 252410 w 2726378"/>
                <a:gd name="connsiteY0" fmla="*/ 0 h 1421864"/>
                <a:gd name="connsiteX1" fmla="*/ 760845 w 2726378"/>
                <a:gd name="connsiteY1" fmla="*/ 978 h 1421864"/>
                <a:gd name="connsiteX2" fmla="*/ 2017076 w 2726378"/>
                <a:gd name="connsiteY2" fmla="*/ 804283 h 1421864"/>
                <a:gd name="connsiteX3" fmla="*/ 2540794 w 2726378"/>
                <a:gd name="connsiteY3" fmla="*/ 837487 h 1421864"/>
                <a:gd name="connsiteX4" fmla="*/ 2726378 w 2726378"/>
                <a:gd name="connsiteY4" fmla="*/ 1129021 h 1421864"/>
                <a:gd name="connsiteX5" fmla="*/ 2557886 w 2726378"/>
                <a:gd name="connsiteY5" fmla="*/ 1421864 h 1421864"/>
                <a:gd name="connsiteX6" fmla="*/ 1965801 w 2726378"/>
                <a:gd name="connsiteY6" fmla="*/ 1411034 h 1421864"/>
                <a:gd name="connsiteX7" fmla="*/ 769390 w 2726378"/>
                <a:gd name="connsiteY7" fmla="*/ 701733 h 1421864"/>
                <a:gd name="connsiteX8" fmla="*/ 218226 w 2726378"/>
                <a:gd name="connsiteY8" fmla="*/ 686926 h 1421864"/>
                <a:gd name="connsiteX9" fmla="*/ 269 w 2726378"/>
                <a:gd name="connsiteY9" fmla="*/ 342809 h 1421864"/>
                <a:gd name="connsiteX10" fmla="*/ 252410 w 2726378"/>
                <a:gd name="connsiteY10" fmla="*/ 0 h 1421864"/>
                <a:gd name="connsiteX0" fmla="*/ 252410 w 2734759"/>
                <a:gd name="connsiteY0" fmla="*/ 0 h 1421864"/>
                <a:gd name="connsiteX1" fmla="*/ 760845 w 2734759"/>
                <a:gd name="connsiteY1" fmla="*/ 978 h 1421864"/>
                <a:gd name="connsiteX2" fmla="*/ 2017076 w 2734759"/>
                <a:gd name="connsiteY2" fmla="*/ 804283 h 1421864"/>
                <a:gd name="connsiteX3" fmla="*/ 2540794 w 2734759"/>
                <a:gd name="connsiteY3" fmla="*/ 837487 h 1421864"/>
                <a:gd name="connsiteX4" fmla="*/ 2726378 w 2734759"/>
                <a:gd name="connsiteY4" fmla="*/ 1129021 h 1421864"/>
                <a:gd name="connsiteX5" fmla="*/ 2557886 w 2734759"/>
                <a:gd name="connsiteY5" fmla="*/ 1421864 h 1421864"/>
                <a:gd name="connsiteX6" fmla="*/ 1965801 w 2734759"/>
                <a:gd name="connsiteY6" fmla="*/ 1411034 h 1421864"/>
                <a:gd name="connsiteX7" fmla="*/ 769390 w 2734759"/>
                <a:gd name="connsiteY7" fmla="*/ 701733 h 1421864"/>
                <a:gd name="connsiteX8" fmla="*/ 218226 w 2734759"/>
                <a:gd name="connsiteY8" fmla="*/ 686926 h 1421864"/>
                <a:gd name="connsiteX9" fmla="*/ 269 w 2734759"/>
                <a:gd name="connsiteY9" fmla="*/ 342809 h 1421864"/>
                <a:gd name="connsiteX10" fmla="*/ 252410 w 2734759"/>
                <a:gd name="connsiteY10" fmla="*/ 0 h 1421864"/>
                <a:gd name="connsiteX0" fmla="*/ 252410 w 2734759"/>
                <a:gd name="connsiteY0" fmla="*/ 0 h 1421864"/>
                <a:gd name="connsiteX1" fmla="*/ 760845 w 2734759"/>
                <a:gd name="connsiteY1" fmla="*/ 978 h 1421864"/>
                <a:gd name="connsiteX2" fmla="*/ 2017076 w 2734759"/>
                <a:gd name="connsiteY2" fmla="*/ 804283 h 1421864"/>
                <a:gd name="connsiteX3" fmla="*/ 2540794 w 2734759"/>
                <a:gd name="connsiteY3" fmla="*/ 837487 h 1421864"/>
                <a:gd name="connsiteX4" fmla="*/ 2726378 w 2734759"/>
                <a:gd name="connsiteY4" fmla="*/ 1129021 h 1421864"/>
                <a:gd name="connsiteX5" fmla="*/ 2557886 w 2734759"/>
                <a:gd name="connsiteY5" fmla="*/ 1421864 h 1421864"/>
                <a:gd name="connsiteX6" fmla="*/ 1965801 w 2734759"/>
                <a:gd name="connsiteY6" fmla="*/ 1411034 h 1421864"/>
                <a:gd name="connsiteX7" fmla="*/ 769390 w 2734759"/>
                <a:gd name="connsiteY7" fmla="*/ 701733 h 1421864"/>
                <a:gd name="connsiteX8" fmla="*/ 218226 w 2734759"/>
                <a:gd name="connsiteY8" fmla="*/ 686926 h 1421864"/>
                <a:gd name="connsiteX9" fmla="*/ 269 w 2734759"/>
                <a:gd name="connsiteY9" fmla="*/ 342809 h 1421864"/>
                <a:gd name="connsiteX10" fmla="*/ 252410 w 2734759"/>
                <a:gd name="connsiteY10" fmla="*/ 0 h 1421864"/>
                <a:gd name="connsiteX0" fmla="*/ 252410 w 2732106"/>
                <a:gd name="connsiteY0" fmla="*/ 0 h 1421864"/>
                <a:gd name="connsiteX1" fmla="*/ 760845 w 2732106"/>
                <a:gd name="connsiteY1" fmla="*/ 978 h 1421864"/>
                <a:gd name="connsiteX2" fmla="*/ 2017076 w 2732106"/>
                <a:gd name="connsiteY2" fmla="*/ 804283 h 1421864"/>
                <a:gd name="connsiteX3" fmla="*/ 2540794 w 2732106"/>
                <a:gd name="connsiteY3" fmla="*/ 837487 h 1421864"/>
                <a:gd name="connsiteX4" fmla="*/ 2726378 w 2732106"/>
                <a:gd name="connsiteY4" fmla="*/ 1129021 h 1421864"/>
                <a:gd name="connsiteX5" fmla="*/ 2557886 w 2732106"/>
                <a:gd name="connsiteY5" fmla="*/ 1421864 h 1421864"/>
                <a:gd name="connsiteX6" fmla="*/ 1965801 w 2732106"/>
                <a:gd name="connsiteY6" fmla="*/ 1411034 h 1421864"/>
                <a:gd name="connsiteX7" fmla="*/ 769390 w 2732106"/>
                <a:gd name="connsiteY7" fmla="*/ 701733 h 1421864"/>
                <a:gd name="connsiteX8" fmla="*/ 218226 w 2732106"/>
                <a:gd name="connsiteY8" fmla="*/ 686926 h 1421864"/>
                <a:gd name="connsiteX9" fmla="*/ 269 w 2732106"/>
                <a:gd name="connsiteY9" fmla="*/ 342809 h 1421864"/>
                <a:gd name="connsiteX10" fmla="*/ 252410 w 2732106"/>
                <a:gd name="connsiteY10" fmla="*/ 0 h 1421864"/>
                <a:gd name="connsiteX0" fmla="*/ 252410 w 2726808"/>
                <a:gd name="connsiteY0" fmla="*/ 0 h 1421864"/>
                <a:gd name="connsiteX1" fmla="*/ 760845 w 2726808"/>
                <a:gd name="connsiteY1" fmla="*/ 978 h 1421864"/>
                <a:gd name="connsiteX2" fmla="*/ 2017076 w 2726808"/>
                <a:gd name="connsiteY2" fmla="*/ 804283 h 1421864"/>
                <a:gd name="connsiteX3" fmla="*/ 2506611 w 2726808"/>
                <a:gd name="connsiteY3" fmla="*/ 846033 h 1421864"/>
                <a:gd name="connsiteX4" fmla="*/ 2726378 w 2726808"/>
                <a:gd name="connsiteY4" fmla="*/ 1129021 h 1421864"/>
                <a:gd name="connsiteX5" fmla="*/ 2557886 w 2726808"/>
                <a:gd name="connsiteY5" fmla="*/ 1421864 h 1421864"/>
                <a:gd name="connsiteX6" fmla="*/ 1965801 w 2726808"/>
                <a:gd name="connsiteY6" fmla="*/ 1411034 h 1421864"/>
                <a:gd name="connsiteX7" fmla="*/ 769390 w 2726808"/>
                <a:gd name="connsiteY7" fmla="*/ 701733 h 1421864"/>
                <a:gd name="connsiteX8" fmla="*/ 218226 w 2726808"/>
                <a:gd name="connsiteY8" fmla="*/ 686926 h 1421864"/>
                <a:gd name="connsiteX9" fmla="*/ 269 w 2726808"/>
                <a:gd name="connsiteY9" fmla="*/ 342809 h 1421864"/>
                <a:gd name="connsiteX10" fmla="*/ 252410 w 2726808"/>
                <a:gd name="connsiteY10" fmla="*/ 0 h 1421864"/>
                <a:gd name="connsiteX0" fmla="*/ 252410 w 2726808"/>
                <a:gd name="connsiteY0" fmla="*/ 0 h 1421864"/>
                <a:gd name="connsiteX1" fmla="*/ 760845 w 2726808"/>
                <a:gd name="connsiteY1" fmla="*/ 978 h 1421864"/>
                <a:gd name="connsiteX2" fmla="*/ 2017076 w 2726808"/>
                <a:gd name="connsiteY2" fmla="*/ 804283 h 1421864"/>
                <a:gd name="connsiteX3" fmla="*/ 2506611 w 2726808"/>
                <a:gd name="connsiteY3" fmla="*/ 846033 h 1421864"/>
                <a:gd name="connsiteX4" fmla="*/ 2726378 w 2726808"/>
                <a:gd name="connsiteY4" fmla="*/ 1129021 h 1421864"/>
                <a:gd name="connsiteX5" fmla="*/ 2557886 w 2726808"/>
                <a:gd name="connsiteY5" fmla="*/ 1421864 h 1421864"/>
                <a:gd name="connsiteX6" fmla="*/ 1965801 w 2726808"/>
                <a:gd name="connsiteY6" fmla="*/ 1411034 h 1421864"/>
                <a:gd name="connsiteX7" fmla="*/ 769390 w 2726808"/>
                <a:gd name="connsiteY7" fmla="*/ 701733 h 1421864"/>
                <a:gd name="connsiteX8" fmla="*/ 218226 w 2726808"/>
                <a:gd name="connsiteY8" fmla="*/ 686926 h 1421864"/>
                <a:gd name="connsiteX9" fmla="*/ 269 w 2726808"/>
                <a:gd name="connsiteY9" fmla="*/ 342809 h 1421864"/>
                <a:gd name="connsiteX10" fmla="*/ 252410 w 2726808"/>
                <a:gd name="connsiteY10" fmla="*/ 0 h 1421864"/>
                <a:gd name="connsiteX0" fmla="*/ 252410 w 2727055"/>
                <a:gd name="connsiteY0" fmla="*/ 0 h 1421864"/>
                <a:gd name="connsiteX1" fmla="*/ 760845 w 2727055"/>
                <a:gd name="connsiteY1" fmla="*/ 978 h 1421864"/>
                <a:gd name="connsiteX2" fmla="*/ 2017076 w 2727055"/>
                <a:gd name="connsiteY2" fmla="*/ 804283 h 1421864"/>
                <a:gd name="connsiteX3" fmla="*/ 2506611 w 2727055"/>
                <a:gd name="connsiteY3" fmla="*/ 846033 h 1421864"/>
                <a:gd name="connsiteX4" fmla="*/ 2726378 w 2727055"/>
                <a:gd name="connsiteY4" fmla="*/ 1129021 h 1421864"/>
                <a:gd name="connsiteX5" fmla="*/ 2557886 w 2727055"/>
                <a:gd name="connsiteY5" fmla="*/ 1421864 h 1421864"/>
                <a:gd name="connsiteX6" fmla="*/ 1965801 w 2727055"/>
                <a:gd name="connsiteY6" fmla="*/ 1411034 h 1421864"/>
                <a:gd name="connsiteX7" fmla="*/ 769390 w 2727055"/>
                <a:gd name="connsiteY7" fmla="*/ 701733 h 1421864"/>
                <a:gd name="connsiteX8" fmla="*/ 218226 w 2727055"/>
                <a:gd name="connsiteY8" fmla="*/ 686926 h 1421864"/>
                <a:gd name="connsiteX9" fmla="*/ 269 w 2727055"/>
                <a:gd name="connsiteY9" fmla="*/ 342809 h 1421864"/>
                <a:gd name="connsiteX10" fmla="*/ 252410 w 2727055"/>
                <a:gd name="connsiteY10" fmla="*/ 0 h 1421864"/>
                <a:gd name="connsiteX0" fmla="*/ 252410 w 2730205"/>
                <a:gd name="connsiteY0" fmla="*/ 0 h 1421864"/>
                <a:gd name="connsiteX1" fmla="*/ 760845 w 2730205"/>
                <a:gd name="connsiteY1" fmla="*/ 978 h 1421864"/>
                <a:gd name="connsiteX2" fmla="*/ 2017076 w 2730205"/>
                <a:gd name="connsiteY2" fmla="*/ 804283 h 1421864"/>
                <a:gd name="connsiteX3" fmla="*/ 2506611 w 2730205"/>
                <a:gd name="connsiteY3" fmla="*/ 846033 h 1421864"/>
                <a:gd name="connsiteX4" fmla="*/ 2729553 w 2730205"/>
                <a:gd name="connsiteY4" fmla="*/ 1148071 h 1421864"/>
                <a:gd name="connsiteX5" fmla="*/ 2557886 w 2730205"/>
                <a:gd name="connsiteY5" fmla="*/ 1421864 h 1421864"/>
                <a:gd name="connsiteX6" fmla="*/ 1965801 w 2730205"/>
                <a:gd name="connsiteY6" fmla="*/ 1411034 h 1421864"/>
                <a:gd name="connsiteX7" fmla="*/ 769390 w 2730205"/>
                <a:gd name="connsiteY7" fmla="*/ 701733 h 1421864"/>
                <a:gd name="connsiteX8" fmla="*/ 218226 w 2730205"/>
                <a:gd name="connsiteY8" fmla="*/ 686926 h 1421864"/>
                <a:gd name="connsiteX9" fmla="*/ 269 w 2730205"/>
                <a:gd name="connsiteY9" fmla="*/ 342809 h 1421864"/>
                <a:gd name="connsiteX10" fmla="*/ 252410 w 2730205"/>
                <a:gd name="connsiteY10" fmla="*/ 0 h 1421864"/>
                <a:gd name="connsiteX0" fmla="*/ 252410 w 2730357"/>
                <a:gd name="connsiteY0" fmla="*/ 0 h 1421864"/>
                <a:gd name="connsiteX1" fmla="*/ 760845 w 2730357"/>
                <a:gd name="connsiteY1" fmla="*/ 978 h 1421864"/>
                <a:gd name="connsiteX2" fmla="*/ 2017076 w 2730357"/>
                <a:gd name="connsiteY2" fmla="*/ 804283 h 1421864"/>
                <a:gd name="connsiteX3" fmla="*/ 2500261 w 2730357"/>
                <a:gd name="connsiteY3" fmla="*/ 833333 h 1421864"/>
                <a:gd name="connsiteX4" fmla="*/ 2729553 w 2730357"/>
                <a:gd name="connsiteY4" fmla="*/ 1148071 h 1421864"/>
                <a:gd name="connsiteX5" fmla="*/ 2557886 w 2730357"/>
                <a:gd name="connsiteY5" fmla="*/ 1421864 h 1421864"/>
                <a:gd name="connsiteX6" fmla="*/ 1965801 w 2730357"/>
                <a:gd name="connsiteY6" fmla="*/ 1411034 h 1421864"/>
                <a:gd name="connsiteX7" fmla="*/ 769390 w 2730357"/>
                <a:gd name="connsiteY7" fmla="*/ 701733 h 1421864"/>
                <a:gd name="connsiteX8" fmla="*/ 218226 w 2730357"/>
                <a:gd name="connsiteY8" fmla="*/ 686926 h 1421864"/>
                <a:gd name="connsiteX9" fmla="*/ 269 w 2730357"/>
                <a:gd name="connsiteY9" fmla="*/ 342809 h 1421864"/>
                <a:gd name="connsiteX10" fmla="*/ 252410 w 2730357"/>
                <a:gd name="connsiteY10" fmla="*/ 0 h 1421864"/>
                <a:gd name="connsiteX0" fmla="*/ 252410 w 2730357"/>
                <a:gd name="connsiteY0" fmla="*/ 0 h 1421864"/>
                <a:gd name="connsiteX1" fmla="*/ 760845 w 2730357"/>
                <a:gd name="connsiteY1" fmla="*/ 978 h 1421864"/>
                <a:gd name="connsiteX2" fmla="*/ 2017076 w 2730357"/>
                <a:gd name="connsiteY2" fmla="*/ 804283 h 1421864"/>
                <a:gd name="connsiteX3" fmla="*/ 2500261 w 2730357"/>
                <a:gd name="connsiteY3" fmla="*/ 833333 h 1421864"/>
                <a:gd name="connsiteX4" fmla="*/ 2729553 w 2730357"/>
                <a:gd name="connsiteY4" fmla="*/ 1148071 h 1421864"/>
                <a:gd name="connsiteX5" fmla="*/ 2557886 w 2730357"/>
                <a:gd name="connsiteY5" fmla="*/ 1421864 h 1421864"/>
                <a:gd name="connsiteX6" fmla="*/ 1965801 w 2730357"/>
                <a:gd name="connsiteY6" fmla="*/ 1411034 h 1421864"/>
                <a:gd name="connsiteX7" fmla="*/ 769390 w 2730357"/>
                <a:gd name="connsiteY7" fmla="*/ 604679 h 1421864"/>
                <a:gd name="connsiteX8" fmla="*/ 218226 w 2730357"/>
                <a:gd name="connsiteY8" fmla="*/ 686926 h 1421864"/>
                <a:gd name="connsiteX9" fmla="*/ 269 w 2730357"/>
                <a:gd name="connsiteY9" fmla="*/ 342809 h 1421864"/>
                <a:gd name="connsiteX10" fmla="*/ 252410 w 2730357"/>
                <a:gd name="connsiteY10" fmla="*/ 0 h 1421864"/>
                <a:gd name="connsiteX0" fmla="*/ 252142 w 2730089"/>
                <a:gd name="connsiteY0" fmla="*/ 0 h 1421864"/>
                <a:gd name="connsiteX1" fmla="*/ 760577 w 2730089"/>
                <a:gd name="connsiteY1" fmla="*/ 978 h 1421864"/>
                <a:gd name="connsiteX2" fmla="*/ 2016808 w 2730089"/>
                <a:gd name="connsiteY2" fmla="*/ 804283 h 1421864"/>
                <a:gd name="connsiteX3" fmla="*/ 2499993 w 2730089"/>
                <a:gd name="connsiteY3" fmla="*/ 833333 h 1421864"/>
                <a:gd name="connsiteX4" fmla="*/ 2729285 w 2730089"/>
                <a:gd name="connsiteY4" fmla="*/ 1148071 h 1421864"/>
                <a:gd name="connsiteX5" fmla="*/ 2557618 w 2730089"/>
                <a:gd name="connsiteY5" fmla="*/ 1421864 h 1421864"/>
                <a:gd name="connsiteX6" fmla="*/ 1965533 w 2730089"/>
                <a:gd name="connsiteY6" fmla="*/ 1411034 h 1421864"/>
                <a:gd name="connsiteX7" fmla="*/ 769122 w 2730089"/>
                <a:gd name="connsiteY7" fmla="*/ 604679 h 1421864"/>
                <a:gd name="connsiteX8" fmla="*/ 252247 w 2730089"/>
                <a:gd name="connsiteY8" fmla="*/ 612709 h 1421864"/>
                <a:gd name="connsiteX9" fmla="*/ 1 w 2730089"/>
                <a:gd name="connsiteY9" fmla="*/ 342809 h 1421864"/>
                <a:gd name="connsiteX10" fmla="*/ 252142 w 2730089"/>
                <a:gd name="connsiteY10" fmla="*/ 0 h 1421864"/>
                <a:gd name="connsiteX0" fmla="*/ 238426 w 2716373"/>
                <a:gd name="connsiteY0" fmla="*/ 0 h 1421864"/>
                <a:gd name="connsiteX1" fmla="*/ 746861 w 2716373"/>
                <a:gd name="connsiteY1" fmla="*/ 978 h 1421864"/>
                <a:gd name="connsiteX2" fmla="*/ 2003092 w 2716373"/>
                <a:gd name="connsiteY2" fmla="*/ 804283 h 1421864"/>
                <a:gd name="connsiteX3" fmla="*/ 2486277 w 2716373"/>
                <a:gd name="connsiteY3" fmla="*/ 833333 h 1421864"/>
                <a:gd name="connsiteX4" fmla="*/ 2715569 w 2716373"/>
                <a:gd name="connsiteY4" fmla="*/ 1148071 h 1421864"/>
                <a:gd name="connsiteX5" fmla="*/ 2543902 w 2716373"/>
                <a:gd name="connsiteY5" fmla="*/ 1421864 h 1421864"/>
                <a:gd name="connsiteX6" fmla="*/ 1951817 w 2716373"/>
                <a:gd name="connsiteY6" fmla="*/ 1411034 h 1421864"/>
                <a:gd name="connsiteX7" fmla="*/ 755406 w 2716373"/>
                <a:gd name="connsiteY7" fmla="*/ 604679 h 1421864"/>
                <a:gd name="connsiteX8" fmla="*/ 238531 w 2716373"/>
                <a:gd name="connsiteY8" fmla="*/ 612709 h 1421864"/>
                <a:gd name="connsiteX9" fmla="*/ 1 w 2716373"/>
                <a:gd name="connsiteY9" fmla="*/ 268592 h 1421864"/>
                <a:gd name="connsiteX10" fmla="*/ 238426 w 2716373"/>
                <a:gd name="connsiteY10" fmla="*/ 0 h 1421864"/>
                <a:gd name="connsiteX0" fmla="*/ 238426 w 2716373"/>
                <a:gd name="connsiteY0" fmla="*/ 0 h 1421864"/>
                <a:gd name="connsiteX1" fmla="*/ 746861 w 2716373"/>
                <a:gd name="connsiteY1" fmla="*/ 978 h 1421864"/>
                <a:gd name="connsiteX2" fmla="*/ 2003092 w 2716373"/>
                <a:gd name="connsiteY2" fmla="*/ 924173 h 1421864"/>
                <a:gd name="connsiteX3" fmla="*/ 2486277 w 2716373"/>
                <a:gd name="connsiteY3" fmla="*/ 833333 h 1421864"/>
                <a:gd name="connsiteX4" fmla="*/ 2715569 w 2716373"/>
                <a:gd name="connsiteY4" fmla="*/ 1148071 h 1421864"/>
                <a:gd name="connsiteX5" fmla="*/ 2543902 w 2716373"/>
                <a:gd name="connsiteY5" fmla="*/ 1421864 h 1421864"/>
                <a:gd name="connsiteX6" fmla="*/ 1951817 w 2716373"/>
                <a:gd name="connsiteY6" fmla="*/ 1411034 h 1421864"/>
                <a:gd name="connsiteX7" fmla="*/ 755406 w 2716373"/>
                <a:gd name="connsiteY7" fmla="*/ 604679 h 1421864"/>
                <a:gd name="connsiteX8" fmla="*/ 238531 w 2716373"/>
                <a:gd name="connsiteY8" fmla="*/ 612709 h 1421864"/>
                <a:gd name="connsiteX9" fmla="*/ 1 w 2716373"/>
                <a:gd name="connsiteY9" fmla="*/ 268592 h 1421864"/>
                <a:gd name="connsiteX10" fmla="*/ 238426 w 2716373"/>
                <a:gd name="connsiteY10" fmla="*/ 0 h 1421864"/>
                <a:gd name="connsiteX0" fmla="*/ 238426 w 2716744"/>
                <a:gd name="connsiteY0" fmla="*/ 0 h 1421864"/>
                <a:gd name="connsiteX1" fmla="*/ 746861 w 2716744"/>
                <a:gd name="connsiteY1" fmla="*/ 978 h 1421864"/>
                <a:gd name="connsiteX2" fmla="*/ 2003092 w 2716744"/>
                <a:gd name="connsiteY2" fmla="*/ 924173 h 1421864"/>
                <a:gd name="connsiteX3" fmla="*/ 2472561 w 2716744"/>
                <a:gd name="connsiteY3" fmla="*/ 941805 h 1421864"/>
                <a:gd name="connsiteX4" fmla="*/ 2715569 w 2716744"/>
                <a:gd name="connsiteY4" fmla="*/ 1148071 h 1421864"/>
                <a:gd name="connsiteX5" fmla="*/ 2543902 w 2716744"/>
                <a:gd name="connsiteY5" fmla="*/ 1421864 h 1421864"/>
                <a:gd name="connsiteX6" fmla="*/ 1951817 w 2716744"/>
                <a:gd name="connsiteY6" fmla="*/ 1411034 h 1421864"/>
                <a:gd name="connsiteX7" fmla="*/ 755406 w 2716744"/>
                <a:gd name="connsiteY7" fmla="*/ 604679 h 1421864"/>
                <a:gd name="connsiteX8" fmla="*/ 238531 w 2716744"/>
                <a:gd name="connsiteY8" fmla="*/ 612709 h 1421864"/>
                <a:gd name="connsiteX9" fmla="*/ 1 w 2716744"/>
                <a:gd name="connsiteY9" fmla="*/ 268592 h 1421864"/>
                <a:gd name="connsiteX10" fmla="*/ 238426 w 2716744"/>
                <a:gd name="connsiteY10" fmla="*/ 0 h 1421864"/>
                <a:gd name="connsiteX0" fmla="*/ 238426 w 2716744"/>
                <a:gd name="connsiteY0" fmla="*/ 0 h 1421864"/>
                <a:gd name="connsiteX1" fmla="*/ 767435 w 2716744"/>
                <a:gd name="connsiteY1" fmla="*/ 103740 h 1421864"/>
                <a:gd name="connsiteX2" fmla="*/ 2003092 w 2716744"/>
                <a:gd name="connsiteY2" fmla="*/ 924173 h 1421864"/>
                <a:gd name="connsiteX3" fmla="*/ 2472561 w 2716744"/>
                <a:gd name="connsiteY3" fmla="*/ 941805 h 1421864"/>
                <a:gd name="connsiteX4" fmla="*/ 2715569 w 2716744"/>
                <a:gd name="connsiteY4" fmla="*/ 1148071 h 1421864"/>
                <a:gd name="connsiteX5" fmla="*/ 2543902 w 2716744"/>
                <a:gd name="connsiteY5" fmla="*/ 1421864 h 1421864"/>
                <a:gd name="connsiteX6" fmla="*/ 1951817 w 2716744"/>
                <a:gd name="connsiteY6" fmla="*/ 1411034 h 1421864"/>
                <a:gd name="connsiteX7" fmla="*/ 755406 w 2716744"/>
                <a:gd name="connsiteY7" fmla="*/ 604679 h 1421864"/>
                <a:gd name="connsiteX8" fmla="*/ 238531 w 2716744"/>
                <a:gd name="connsiteY8" fmla="*/ 612709 h 1421864"/>
                <a:gd name="connsiteX9" fmla="*/ 1 w 2716744"/>
                <a:gd name="connsiteY9" fmla="*/ 268592 h 1421864"/>
                <a:gd name="connsiteX10" fmla="*/ 238426 w 2716744"/>
                <a:gd name="connsiteY10" fmla="*/ 0 h 1421864"/>
                <a:gd name="connsiteX0" fmla="*/ 245292 w 2716752"/>
                <a:gd name="connsiteY0" fmla="*/ 0 h 1341937"/>
                <a:gd name="connsiteX1" fmla="*/ 767443 w 2716752"/>
                <a:gd name="connsiteY1" fmla="*/ 23813 h 1341937"/>
                <a:gd name="connsiteX2" fmla="*/ 2003100 w 2716752"/>
                <a:gd name="connsiteY2" fmla="*/ 844246 h 1341937"/>
                <a:gd name="connsiteX3" fmla="*/ 2472569 w 2716752"/>
                <a:gd name="connsiteY3" fmla="*/ 861878 h 1341937"/>
                <a:gd name="connsiteX4" fmla="*/ 2715577 w 2716752"/>
                <a:gd name="connsiteY4" fmla="*/ 1068144 h 1341937"/>
                <a:gd name="connsiteX5" fmla="*/ 2543910 w 2716752"/>
                <a:gd name="connsiteY5" fmla="*/ 1341937 h 1341937"/>
                <a:gd name="connsiteX6" fmla="*/ 1951825 w 2716752"/>
                <a:gd name="connsiteY6" fmla="*/ 1331107 h 1341937"/>
                <a:gd name="connsiteX7" fmla="*/ 755414 w 2716752"/>
                <a:gd name="connsiteY7" fmla="*/ 524752 h 1341937"/>
                <a:gd name="connsiteX8" fmla="*/ 238539 w 2716752"/>
                <a:gd name="connsiteY8" fmla="*/ 532782 h 1341937"/>
                <a:gd name="connsiteX9" fmla="*/ 9 w 2716752"/>
                <a:gd name="connsiteY9" fmla="*/ 188665 h 1341937"/>
                <a:gd name="connsiteX10" fmla="*/ 245292 w 2716752"/>
                <a:gd name="connsiteY10" fmla="*/ 0 h 1341937"/>
                <a:gd name="connsiteX0" fmla="*/ 245292 w 2716752"/>
                <a:gd name="connsiteY0" fmla="*/ 0 h 1341937"/>
                <a:gd name="connsiteX1" fmla="*/ 767443 w 2716752"/>
                <a:gd name="connsiteY1" fmla="*/ 23813 h 1341937"/>
                <a:gd name="connsiteX2" fmla="*/ 2003100 w 2716752"/>
                <a:gd name="connsiteY2" fmla="*/ 844246 h 1341937"/>
                <a:gd name="connsiteX3" fmla="*/ 2472569 w 2716752"/>
                <a:gd name="connsiteY3" fmla="*/ 861878 h 1341937"/>
                <a:gd name="connsiteX4" fmla="*/ 2715577 w 2716752"/>
                <a:gd name="connsiteY4" fmla="*/ 1068144 h 1341937"/>
                <a:gd name="connsiteX5" fmla="*/ 2543910 w 2716752"/>
                <a:gd name="connsiteY5" fmla="*/ 1341937 h 1341937"/>
                <a:gd name="connsiteX6" fmla="*/ 1951825 w 2716752"/>
                <a:gd name="connsiteY6" fmla="*/ 1331107 h 1341937"/>
                <a:gd name="connsiteX7" fmla="*/ 755414 w 2716752"/>
                <a:gd name="connsiteY7" fmla="*/ 524752 h 1341937"/>
                <a:gd name="connsiteX8" fmla="*/ 238539 w 2716752"/>
                <a:gd name="connsiteY8" fmla="*/ 532782 h 1341937"/>
                <a:gd name="connsiteX9" fmla="*/ 9 w 2716752"/>
                <a:gd name="connsiteY9" fmla="*/ 274301 h 1341937"/>
                <a:gd name="connsiteX10" fmla="*/ 245292 w 2716752"/>
                <a:gd name="connsiteY10" fmla="*/ 0 h 1341937"/>
                <a:gd name="connsiteX0" fmla="*/ 245284 w 2716744"/>
                <a:gd name="connsiteY0" fmla="*/ 0 h 1341937"/>
                <a:gd name="connsiteX1" fmla="*/ 767435 w 2716744"/>
                <a:gd name="connsiteY1" fmla="*/ 23813 h 1341937"/>
                <a:gd name="connsiteX2" fmla="*/ 2003092 w 2716744"/>
                <a:gd name="connsiteY2" fmla="*/ 844246 h 1341937"/>
                <a:gd name="connsiteX3" fmla="*/ 2472561 w 2716744"/>
                <a:gd name="connsiteY3" fmla="*/ 861878 h 1341937"/>
                <a:gd name="connsiteX4" fmla="*/ 2715569 w 2716744"/>
                <a:gd name="connsiteY4" fmla="*/ 1068144 h 1341937"/>
                <a:gd name="connsiteX5" fmla="*/ 2543902 w 2716744"/>
                <a:gd name="connsiteY5" fmla="*/ 1341937 h 1341937"/>
                <a:gd name="connsiteX6" fmla="*/ 1951817 w 2716744"/>
                <a:gd name="connsiteY6" fmla="*/ 1331107 h 1341937"/>
                <a:gd name="connsiteX7" fmla="*/ 755406 w 2716744"/>
                <a:gd name="connsiteY7" fmla="*/ 524752 h 1341937"/>
                <a:gd name="connsiteX8" fmla="*/ 245389 w 2716744"/>
                <a:gd name="connsiteY8" fmla="*/ 504237 h 1341937"/>
                <a:gd name="connsiteX9" fmla="*/ 1 w 2716744"/>
                <a:gd name="connsiteY9" fmla="*/ 274301 h 1341937"/>
                <a:gd name="connsiteX10" fmla="*/ 245284 w 2716744"/>
                <a:gd name="connsiteY10" fmla="*/ 0 h 1341937"/>
                <a:gd name="connsiteX0" fmla="*/ 245284 w 2716744"/>
                <a:gd name="connsiteY0" fmla="*/ 0 h 1341937"/>
                <a:gd name="connsiteX1" fmla="*/ 767435 w 2716744"/>
                <a:gd name="connsiteY1" fmla="*/ 23813 h 1341937"/>
                <a:gd name="connsiteX2" fmla="*/ 2003092 w 2716744"/>
                <a:gd name="connsiteY2" fmla="*/ 878500 h 1341937"/>
                <a:gd name="connsiteX3" fmla="*/ 2472561 w 2716744"/>
                <a:gd name="connsiteY3" fmla="*/ 861878 h 1341937"/>
                <a:gd name="connsiteX4" fmla="*/ 2715569 w 2716744"/>
                <a:gd name="connsiteY4" fmla="*/ 1068144 h 1341937"/>
                <a:gd name="connsiteX5" fmla="*/ 2543902 w 2716744"/>
                <a:gd name="connsiteY5" fmla="*/ 1341937 h 1341937"/>
                <a:gd name="connsiteX6" fmla="*/ 1951817 w 2716744"/>
                <a:gd name="connsiteY6" fmla="*/ 1331107 h 1341937"/>
                <a:gd name="connsiteX7" fmla="*/ 755406 w 2716744"/>
                <a:gd name="connsiteY7" fmla="*/ 524752 h 1341937"/>
                <a:gd name="connsiteX8" fmla="*/ 245389 w 2716744"/>
                <a:gd name="connsiteY8" fmla="*/ 504237 h 1341937"/>
                <a:gd name="connsiteX9" fmla="*/ 1 w 2716744"/>
                <a:gd name="connsiteY9" fmla="*/ 274301 h 1341937"/>
                <a:gd name="connsiteX10" fmla="*/ 245284 w 2716744"/>
                <a:gd name="connsiteY10" fmla="*/ 0 h 1341937"/>
                <a:gd name="connsiteX0" fmla="*/ 245284 w 2716744"/>
                <a:gd name="connsiteY0" fmla="*/ 0 h 1341937"/>
                <a:gd name="connsiteX1" fmla="*/ 767435 w 2716744"/>
                <a:gd name="connsiteY1" fmla="*/ 23813 h 1341937"/>
                <a:gd name="connsiteX2" fmla="*/ 2003092 w 2716744"/>
                <a:gd name="connsiteY2" fmla="*/ 878500 h 1341937"/>
                <a:gd name="connsiteX3" fmla="*/ 2472561 w 2716744"/>
                <a:gd name="connsiteY3" fmla="*/ 907550 h 1341937"/>
                <a:gd name="connsiteX4" fmla="*/ 2715569 w 2716744"/>
                <a:gd name="connsiteY4" fmla="*/ 1068144 h 1341937"/>
                <a:gd name="connsiteX5" fmla="*/ 2543902 w 2716744"/>
                <a:gd name="connsiteY5" fmla="*/ 1341937 h 1341937"/>
                <a:gd name="connsiteX6" fmla="*/ 1951817 w 2716744"/>
                <a:gd name="connsiteY6" fmla="*/ 1331107 h 1341937"/>
                <a:gd name="connsiteX7" fmla="*/ 755406 w 2716744"/>
                <a:gd name="connsiteY7" fmla="*/ 524752 h 1341937"/>
                <a:gd name="connsiteX8" fmla="*/ 245389 w 2716744"/>
                <a:gd name="connsiteY8" fmla="*/ 504237 h 1341937"/>
                <a:gd name="connsiteX9" fmla="*/ 1 w 2716744"/>
                <a:gd name="connsiteY9" fmla="*/ 274301 h 1341937"/>
                <a:gd name="connsiteX10" fmla="*/ 245284 w 2716744"/>
                <a:gd name="connsiteY10" fmla="*/ 0 h 1341937"/>
                <a:gd name="connsiteX0" fmla="*/ 245284 w 2716745"/>
                <a:gd name="connsiteY0" fmla="*/ 0 h 1341937"/>
                <a:gd name="connsiteX1" fmla="*/ 767435 w 2716745"/>
                <a:gd name="connsiteY1" fmla="*/ 23813 h 1341937"/>
                <a:gd name="connsiteX2" fmla="*/ 2003092 w 2716745"/>
                <a:gd name="connsiteY2" fmla="*/ 878500 h 1341937"/>
                <a:gd name="connsiteX3" fmla="*/ 2472561 w 2716745"/>
                <a:gd name="connsiteY3" fmla="*/ 907550 h 1341937"/>
                <a:gd name="connsiteX4" fmla="*/ 2715570 w 2716745"/>
                <a:gd name="connsiteY4" fmla="*/ 1090980 h 1341937"/>
                <a:gd name="connsiteX5" fmla="*/ 2543902 w 2716745"/>
                <a:gd name="connsiteY5" fmla="*/ 1341937 h 1341937"/>
                <a:gd name="connsiteX6" fmla="*/ 1951817 w 2716745"/>
                <a:gd name="connsiteY6" fmla="*/ 1331107 h 1341937"/>
                <a:gd name="connsiteX7" fmla="*/ 755406 w 2716745"/>
                <a:gd name="connsiteY7" fmla="*/ 524752 h 1341937"/>
                <a:gd name="connsiteX8" fmla="*/ 245389 w 2716745"/>
                <a:gd name="connsiteY8" fmla="*/ 504237 h 1341937"/>
                <a:gd name="connsiteX9" fmla="*/ 1 w 2716745"/>
                <a:gd name="connsiteY9" fmla="*/ 274301 h 1341937"/>
                <a:gd name="connsiteX10" fmla="*/ 245284 w 2716745"/>
                <a:gd name="connsiteY10" fmla="*/ 0 h 134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6745" h="1341937">
                  <a:moveTo>
                    <a:pt x="245284" y="0"/>
                  </a:moveTo>
                  <a:lnTo>
                    <a:pt x="767435" y="23813"/>
                  </a:lnTo>
                  <a:cubicBezTo>
                    <a:pt x="1047303" y="58159"/>
                    <a:pt x="1700737" y="754749"/>
                    <a:pt x="2003092" y="878500"/>
                  </a:cubicBezTo>
                  <a:lnTo>
                    <a:pt x="2472561" y="907550"/>
                  </a:lnTo>
                  <a:cubicBezTo>
                    <a:pt x="2676236" y="953128"/>
                    <a:pt x="2703680" y="1018582"/>
                    <a:pt x="2715570" y="1090980"/>
                  </a:cubicBezTo>
                  <a:cubicBezTo>
                    <a:pt x="2727460" y="1163378"/>
                    <a:pt x="2647691" y="1304648"/>
                    <a:pt x="2543902" y="1341937"/>
                  </a:cubicBezTo>
                  <a:lnTo>
                    <a:pt x="1951817" y="1331107"/>
                  </a:lnTo>
                  <a:cubicBezTo>
                    <a:pt x="1673675" y="1199691"/>
                    <a:pt x="1045244" y="602708"/>
                    <a:pt x="755406" y="524752"/>
                  </a:cubicBezTo>
                  <a:lnTo>
                    <a:pt x="245389" y="504237"/>
                  </a:lnTo>
                  <a:cubicBezTo>
                    <a:pt x="107232" y="441568"/>
                    <a:pt x="18" y="358340"/>
                    <a:pt x="1" y="274301"/>
                  </a:cubicBezTo>
                  <a:cubicBezTo>
                    <a:pt x="-16" y="190262"/>
                    <a:pt x="75779" y="62994"/>
                    <a:pt x="24528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65" name="群組 2064">
            <a:extLst>
              <a:ext uri="{FF2B5EF4-FFF2-40B4-BE49-F238E27FC236}">
                <a16:creationId xmlns:a16="http://schemas.microsoft.com/office/drawing/2014/main" id="{04757AEF-6C80-494B-B8C5-ACC282A464E8}"/>
              </a:ext>
            </a:extLst>
          </p:cNvPr>
          <p:cNvGrpSpPr/>
          <p:nvPr/>
        </p:nvGrpSpPr>
        <p:grpSpPr>
          <a:xfrm>
            <a:off x="4126309" y="1391101"/>
            <a:ext cx="7902569" cy="5403399"/>
            <a:chOff x="1790248" y="694205"/>
            <a:chExt cx="8685101" cy="593845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3EEAE95-3844-4826-AFBF-171346679DB3}"/>
                </a:ext>
              </a:extLst>
            </p:cNvPr>
            <p:cNvSpPr/>
            <p:nvPr/>
          </p:nvSpPr>
          <p:spPr>
            <a:xfrm>
              <a:off x="5884680" y="1066800"/>
              <a:ext cx="2649718" cy="787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623DE63-4D05-458D-9B18-5D2B73C9872A}"/>
                </a:ext>
              </a:extLst>
            </p:cNvPr>
            <p:cNvSpPr/>
            <p:nvPr/>
          </p:nvSpPr>
          <p:spPr>
            <a:xfrm>
              <a:off x="3784600" y="1063537"/>
              <a:ext cx="774700" cy="787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4E4E98F-F98C-4301-A1B5-BBE97AA5A147}"/>
                </a:ext>
              </a:extLst>
            </p:cNvPr>
            <p:cNvSpPr/>
            <p:nvPr/>
          </p:nvSpPr>
          <p:spPr>
            <a:xfrm>
              <a:off x="3796723" y="2066836"/>
              <a:ext cx="496455" cy="11843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2BEAF4C-D75F-499D-B7A9-090A7D3BF6B3}"/>
                </a:ext>
              </a:extLst>
            </p:cNvPr>
            <p:cNvSpPr/>
            <p:nvPr/>
          </p:nvSpPr>
          <p:spPr>
            <a:xfrm>
              <a:off x="5617973" y="1927136"/>
              <a:ext cx="224027" cy="1184363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9C18DBC-0975-4E0E-B01D-0DD28D2F98E4}"/>
                </a:ext>
              </a:extLst>
            </p:cNvPr>
            <p:cNvSpPr/>
            <p:nvPr/>
          </p:nvSpPr>
          <p:spPr>
            <a:xfrm>
              <a:off x="6476844" y="2782307"/>
              <a:ext cx="2222680" cy="3762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A1FB8465-215D-4CB0-AB70-8443E59DFEFA}"/>
                </a:ext>
              </a:extLst>
            </p:cNvPr>
            <p:cNvSpPr txBox="1"/>
            <p:nvPr/>
          </p:nvSpPr>
          <p:spPr>
            <a:xfrm>
              <a:off x="5778499" y="205743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剪</a:t>
              </a:r>
              <a:endParaRPr lang="en-US" altLang="zh-TW" dirty="0"/>
            </a:p>
            <a:p>
              <a:r>
                <a:rPr lang="zh-TW" altLang="en-US" dirty="0"/>
                <a:t>票</a:t>
              </a:r>
              <a:endParaRPr lang="en-US" altLang="zh-TW" dirty="0"/>
            </a:p>
            <a:p>
              <a:r>
                <a:rPr lang="zh-TW" altLang="en-US" dirty="0"/>
                <a:t>口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78ADA8C-C627-4E8F-BA5D-42EB3C3BEF62}"/>
                </a:ext>
              </a:extLst>
            </p:cNvPr>
            <p:cNvSpPr txBox="1"/>
            <p:nvPr/>
          </p:nvSpPr>
          <p:spPr>
            <a:xfrm>
              <a:off x="9367353" y="69420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月台方向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1B9A564-39D6-4216-93FB-9BCBA58D8713}"/>
                </a:ext>
              </a:extLst>
            </p:cNvPr>
            <p:cNvSpPr/>
            <p:nvPr/>
          </p:nvSpPr>
          <p:spPr>
            <a:xfrm>
              <a:off x="2740404" y="1038137"/>
              <a:ext cx="6711191" cy="4781725"/>
            </a:xfrm>
            <a:custGeom>
              <a:avLst/>
              <a:gdLst>
                <a:gd name="connsiteX0" fmla="*/ 0 w 4362275"/>
                <a:gd name="connsiteY0" fmla="*/ 0 h 2525086"/>
                <a:gd name="connsiteX1" fmla="*/ 4362275 w 4362275"/>
                <a:gd name="connsiteY1" fmla="*/ 0 h 2525086"/>
                <a:gd name="connsiteX2" fmla="*/ 4362275 w 4362275"/>
                <a:gd name="connsiteY2" fmla="*/ 2525086 h 2525086"/>
                <a:gd name="connsiteX3" fmla="*/ 0 w 4362275"/>
                <a:gd name="connsiteY3" fmla="*/ 2525086 h 2525086"/>
                <a:gd name="connsiteX4" fmla="*/ 0 w 4362275"/>
                <a:gd name="connsiteY4" fmla="*/ 0 h 2525086"/>
                <a:gd name="connsiteX0" fmla="*/ 511728 w 4874003"/>
                <a:gd name="connsiteY0" fmla="*/ 0 h 2525086"/>
                <a:gd name="connsiteX1" fmla="*/ 4874003 w 4874003"/>
                <a:gd name="connsiteY1" fmla="*/ 0 h 2525086"/>
                <a:gd name="connsiteX2" fmla="*/ 4874003 w 4874003"/>
                <a:gd name="connsiteY2" fmla="*/ 2525086 h 2525086"/>
                <a:gd name="connsiteX3" fmla="*/ 0 w 4874003"/>
                <a:gd name="connsiteY3" fmla="*/ 2114026 h 2525086"/>
                <a:gd name="connsiteX4" fmla="*/ 511728 w 4874003"/>
                <a:gd name="connsiteY4" fmla="*/ 0 h 2525086"/>
                <a:gd name="connsiteX0" fmla="*/ 511728 w 4874003"/>
                <a:gd name="connsiteY0" fmla="*/ 0 h 2525086"/>
                <a:gd name="connsiteX1" fmla="*/ 4874003 w 4874003"/>
                <a:gd name="connsiteY1" fmla="*/ 0 h 2525086"/>
                <a:gd name="connsiteX2" fmla="*/ 4874003 w 4874003"/>
                <a:gd name="connsiteY2" fmla="*/ 2525086 h 2525086"/>
                <a:gd name="connsiteX3" fmla="*/ 0 w 4874003"/>
                <a:gd name="connsiteY3" fmla="*/ 2114026 h 2525086"/>
                <a:gd name="connsiteX4" fmla="*/ 503339 w 4874003"/>
                <a:gd name="connsiteY4" fmla="*/ 2080470 h 2525086"/>
                <a:gd name="connsiteX5" fmla="*/ 511728 w 4874003"/>
                <a:gd name="connsiteY5" fmla="*/ 0 h 2525086"/>
                <a:gd name="connsiteX0" fmla="*/ 562062 w 4924337"/>
                <a:gd name="connsiteY0" fmla="*/ 0 h 2600464"/>
                <a:gd name="connsiteX1" fmla="*/ 4924337 w 4924337"/>
                <a:gd name="connsiteY1" fmla="*/ 0 h 2600464"/>
                <a:gd name="connsiteX2" fmla="*/ 4924337 w 4924337"/>
                <a:gd name="connsiteY2" fmla="*/ 2525086 h 2600464"/>
                <a:gd name="connsiteX3" fmla="*/ 0 w 4924337"/>
                <a:gd name="connsiteY3" fmla="*/ 2575420 h 2600464"/>
                <a:gd name="connsiteX4" fmla="*/ 50334 w 4924337"/>
                <a:gd name="connsiteY4" fmla="*/ 2114026 h 2600464"/>
                <a:gd name="connsiteX5" fmla="*/ 553673 w 4924337"/>
                <a:gd name="connsiteY5" fmla="*/ 2080470 h 2600464"/>
                <a:gd name="connsiteX6" fmla="*/ 562062 w 4924337"/>
                <a:gd name="connsiteY6" fmla="*/ 0 h 2600464"/>
                <a:gd name="connsiteX0" fmla="*/ 562062 w 4924337"/>
                <a:gd name="connsiteY0" fmla="*/ 0 h 2722507"/>
                <a:gd name="connsiteX1" fmla="*/ 4924337 w 4924337"/>
                <a:gd name="connsiteY1" fmla="*/ 0 h 2722507"/>
                <a:gd name="connsiteX2" fmla="*/ 4924337 w 4924337"/>
                <a:gd name="connsiteY2" fmla="*/ 2525086 h 2722507"/>
                <a:gd name="connsiteX3" fmla="*/ 1149291 w 4924337"/>
                <a:gd name="connsiteY3" fmla="*/ 2550253 h 2722507"/>
                <a:gd name="connsiteX4" fmla="*/ 0 w 4924337"/>
                <a:gd name="connsiteY4" fmla="*/ 2575420 h 2722507"/>
                <a:gd name="connsiteX5" fmla="*/ 50334 w 4924337"/>
                <a:gd name="connsiteY5" fmla="*/ 2114026 h 2722507"/>
                <a:gd name="connsiteX6" fmla="*/ 553673 w 4924337"/>
                <a:gd name="connsiteY6" fmla="*/ 2080470 h 2722507"/>
                <a:gd name="connsiteX7" fmla="*/ 562062 w 4924337"/>
                <a:gd name="connsiteY7" fmla="*/ 0 h 2722507"/>
                <a:gd name="connsiteX0" fmla="*/ 562062 w 4924337"/>
                <a:gd name="connsiteY0" fmla="*/ 0 h 2722507"/>
                <a:gd name="connsiteX1" fmla="*/ 4924337 w 4924337"/>
                <a:gd name="connsiteY1" fmla="*/ 0 h 2722507"/>
                <a:gd name="connsiteX2" fmla="*/ 4924337 w 4924337"/>
                <a:gd name="connsiteY2" fmla="*/ 2525086 h 2722507"/>
                <a:gd name="connsiteX3" fmla="*/ 1149291 w 4924337"/>
                <a:gd name="connsiteY3" fmla="*/ 2550253 h 2722507"/>
                <a:gd name="connsiteX4" fmla="*/ 0 w 4924337"/>
                <a:gd name="connsiteY4" fmla="*/ 2575420 h 2722507"/>
                <a:gd name="connsiteX5" fmla="*/ 50334 w 4924337"/>
                <a:gd name="connsiteY5" fmla="*/ 2114026 h 2722507"/>
                <a:gd name="connsiteX6" fmla="*/ 553673 w 4924337"/>
                <a:gd name="connsiteY6" fmla="*/ 2080470 h 2722507"/>
                <a:gd name="connsiteX7" fmla="*/ 562062 w 4924337"/>
                <a:gd name="connsiteY7" fmla="*/ 0 h 2722507"/>
                <a:gd name="connsiteX0" fmla="*/ 562062 w 4924337"/>
                <a:gd name="connsiteY0" fmla="*/ 0 h 2722507"/>
                <a:gd name="connsiteX1" fmla="*/ 4924337 w 4924337"/>
                <a:gd name="connsiteY1" fmla="*/ 0 h 2722507"/>
                <a:gd name="connsiteX2" fmla="*/ 4924337 w 4924337"/>
                <a:gd name="connsiteY2" fmla="*/ 2525086 h 2722507"/>
                <a:gd name="connsiteX3" fmla="*/ 1149291 w 4924337"/>
                <a:gd name="connsiteY3" fmla="*/ 2550253 h 2722507"/>
                <a:gd name="connsiteX4" fmla="*/ 0 w 4924337"/>
                <a:gd name="connsiteY4" fmla="*/ 2575420 h 2722507"/>
                <a:gd name="connsiteX5" fmla="*/ 50334 w 4924337"/>
                <a:gd name="connsiteY5" fmla="*/ 2114026 h 2722507"/>
                <a:gd name="connsiteX6" fmla="*/ 553673 w 4924337"/>
                <a:gd name="connsiteY6" fmla="*/ 2080470 h 2722507"/>
                <a:gd name="connsiteX7" fmla="*/ 562062 w 4924337"/>
                <a:gd name="connsiteY7" fmla="*/ 0 h 2722507"/>
                <a:gd name="connsiteX0" fmla="*/ 562062 w 4924337"/>
                <a:gd name="connsiteY0" fmla="*/ 0 h 2722507"/>
                <a:gd name="connsiteX1" fmla="*/ 4924337 w 4924337"/>
                <a:gd name="connsiteY1" fmla="*/ 0 h 2722507"/>
                <a:gd name="connsiteX2" fmla="*/ 4924337 w 4924337"/>
                <a:gd name="connsiteY2" fmla="*/ 2525086 h 2722507"/>
                <a:gd name="connsiteX3" fmla="*/ 1149291 w 4924337"/>
                <a:gd name="connsiteY3" fmla="*/ 2550253 h 2722507"/>
                <a:gd name="connsiteX4" fmla="*/ 0 w 4924337"/>
                <a:gd name="connsiteY4" fmla="*/ 2575420 h 2722507"/>
                <a:gd name="connsiteX5" fmla="*/ 50334 w 4924337"/>
                <a:gd name="connsiteY5" fmla="*/ 2114026 h 2722507"/>
                <a:gd name="connsiteX6" fmla="*/ 553673 w 4924337"/>
                <a:gd name="connsiteY6" fmla="*/ 2080470 h 2722507"/>
                <a:gd name="connsiteX7" fmla="*/ 562062 w 4924337"/>
                <a:gd name="connsiteY7" fmla="*/ 0 h 2722507"/>
                <a:gd name="connsiteX0" fmla="*/ 562062 w 4924337"/>
                <a:gd name="connsiteY0" fmla="*/ 0 h 2722507"/>
                <a:gd name="connsiteX1" fmla="*/ 4924337 w 4924337"/>
                <a:gd name="connsiteY1" fmla="*/ 0 h 2722507"/>
                <a:gd name="connsiteX2" fmla="*/ 4924337 w 4924337"/>
                <a:gd name="connsiteY2" fmla="*/ 2525086 h 2722507"/>
                <a:gd name="connsiteX3" fmla="*/ 1149291 w 4924337"/>
                <a:gd name="connsiteY3" fmla="*/ 2550253 h 2722507"/>
                <a:gd name="connsiteX4" fmla="*/ 0 w 4924337"/>
                <a:gd name="connsiteY4" fmla="*/ 2575420 h 2722507"/>
                <a:gd name="connsiteX5" fmla="*/ 25167 w 4924337"/>
                <a:gd name="connsiteY5" fmla="*/ 2088859 h 2722507"/>
                <a:gd name="connsiteX6" fmla="*/ 553673 w 4924337"/>
                <a:gd name="connsiteY6" fmla="*/ 2080470 h 2722507"/>
                <a:gd name="connsiteX7" fmla="*/ 562062 w 4924337"/>
                <a:gd name="connsiteY7" fmla="*/ 0 h 2722507"/>
                <a:gd name="connsiteX0" fmla="*/ 536895 w 4899170"/>
                <a:gd name="connsiteY0" fmla="*/ 0 h 2722507"/>
                <a:gd name="connsiteX1" fmla="*/ 4899170 w 4899170"/>
                <a:gd name="connsiteY1" fmla="*/ 0 h 2722507"/>
                <a:gd name="connsiteX2" fmla="*/ 4899170 w 4899170"/>
                <a:gd name="connsiteY2" fmla="*/ 2525086 h 2722507"/>
                <a:gd name="connsiteX3" fmla="*/ 1124124 w 4899170"/>
                <a:gd name="connsiteY3" fmla="*/ 2550253 h 2722507"/>
                <a:gd name="connsiteX4" fmla="*/ 16778 w 4899170"/>
                <a:gd name="connsiteY4" fmla="*/ 2550253 h 2722507"/>
                <a:gd name="connsiteX5" fmla="*/ 0 w 4899170"/>
                <a:gd name="connsiteY5" fmla="*/ 2088859 h 2722507"/>
                <a:gd name="connsiteX6" fmla="*/ 528506 w 4899170"/>
                <a:gd name="connsiteY6" fmla="*/ 2080470 h 2722507"/>
                <a:gd name="connsiteX7" fmla="*/ 536895 w 4899170"/>
                <a:gd name="connsiteY7" fmla="*/ 0 h 2722507"/>
                <a:gd name="connsiteX0" fmla="*/ 536895 w 4899170"/>
                <a:gd name="connsiteY0" fmla="*/ 0 h 2550253"/>
                <a:gd name="connsiteX1" fmla="*/ 4899170 w 4899170"/>
                <a:gd name="connsiteY1" fmla="*/ 0 h 2550253"/>
                <a:gd name="connsiteX2" fmla="*/ 1090568 w 4899170"/>
                <a:gd name="connsiteY2" fmla="*/ 2139193 h 2550253"/>
                <a:gd name="connsiteX3" fmla="*/ 1124124 w 4899170"/>
                <a:gd name="connsiteY3" fmla="*/ 2550253 h 2550253"/>
                <a:gd name="connsiteX4" fmla="*/ 16778 w 4899170"/>
                <a:gd name="connsiteY4" fmla="*/ 2550253 h 2550253"/>
                <a:gd name="connsiteX5" fmla="*/ 0 w 4899170"/>
                <a:gd name="connsiteY5" fmla="*/ 2088859 h 2550253"/>
                <a:gd name="connsiteX6" fmla="*/ 528506 w 4899170"/>
                <a:gd name="connsiteY6" fmla="*/ 2080470 h 2550253"/>
                <a:gd name="connsiteX7" fmla="*/ 536895 w 4899170"/>
                <a:gd name="connsiteY7" fmla="*/ 0 h 2550253"/>
                <a:gd name="connsiteX0" fmla="*/ 536895 w 4899170"/>
                <a:gd name="connsiteY0" fmla="*/ 0 h 2550253"/>
                <a:gd name="connsiteX1" fmla="*/ 4899170 w 4899170"/>
                <a:gd name="connsiteY1" fmla="*/ 0 h 2550253"/>
                <a:gd name="connsiteX2" fmla="*/ 1090568 w 4899170"/>
                <a:gd name="connsiteY2" fmla="*/ 2139193 h 2550253"/>
                <a:gd name="connsiteX3" fmla="*/ 1124124 w 4899170"/>
                <a:gd name="connsiteY3" fmla="*/ 2550253 h 2550253"/>
                <a:gd name="connsiteX4" fmla="*/ 16778 w 4899170"/>
                <a:gd name="connsiteY4" fmla="*/ 2550253 h 2550253"/>
                <a:gd name="connsiteX5" fmla="*/ 0 w 4899170"/>
                <a:gd name="connsiteY5" fmla="*/ 2088859 h 2550253"/>
                <a:gd name="connsiteX6" fmla="*/ 528506 w 4899170"/>
                <a:gd name="connsiteY6" fmla="*/ 2080470 h 2550253"/>
                <a:gd name="connsiteX7" fmla="*/ 536895 w 4899170"/>
                <a:gd name="connsiteY7" fmla="*/ 0 h 2550253"/>
                <a:gd name="connsiteX0" fmla="*/ 536895 w 4899170"/>
                <a:gd name="connsiteY0" fmla="*/ 0 h 2550253"/>
                <a:gd name="connsiteX1" fmla="*/ 4899170 w 4899170"/>
                <a:gd name="connsiteY1" fmla="*/ 0 h 2550253"/>
                <a:gd name="connsiteX2" fmla="*/ 4269995 w 4899170"/>
                <a:gd name="connsiteY2" fmla="*/ 2147582 h 2550253"/>
                <a:gd name="connsiteX3" fmla="*/ 1090568 w 4899170"/>
                <a:gd name="connsiteY3" fmla="*/ 2139193 h 2550253"/>
                <a:gd name="connsiteX4" fmla="*/ 1124124 w 4899170"/>
                <a:gd name="connsiteY4" fmla="*/ 2550253 h 2550253"/>
                <a:gd name="connsiteX5" fmla="*/ 16778 w 4899170"/>
                <a:gd name="connsiteY5" fmla="*/ 2550253 h 2550253"/>
                <a:gd name="connsiteX6" fmla="*/ 0 w 4899170"/>
                <a:gd name="connsiteY6" fmla="*/ 2088859 h 2550253"/>
                <a:gd name="connsiteX7" fmla="*/ 528506 w 4899170"/>
                <a:gd name="connsiteY7" fmla="*/ 2080470 h 2550253"/>
                <a:gd name="connsiteX8" fmla="*/ 536895 w 4899170"/>
                <a:gd name="connsiteY8" fmla="*/ 0 h 2550253"/>
                <a:gd name="connsiteX0" fmla="*/ 536895 w 4899170"/>
                <a:gd name="connsiteY0" fmla="*/ 0 h 2558642"/>
                <a:gd name="connsiteX1" fmla="*/ 4899170 w 4899170"/>
                <a:gd name="connsiteY1" fmla="*/ 0 h 2558642"/>
                <a:gd name="connsiteX2" fmla="*/ 4269995 w 4899170"/>
                <a:gd name="connsiteY2" fmla="*/ 2147582 h 2558642"/>
                <a:gd name="connsiteX3" fmla="*/ 1090568 w 4899170"/>
                <a:gd name="connsiteY3" fmla="*/ 2139193 h 2558642"/>
                <a:gd name="connsiteX4" fmla="*/ 1098957 w 4899170"/>
                <a:gd name="connsiteY4" fmla="*/ 2558642 h 2558642"/>
                <a:gd name="connsiteX5" fmla="*/ 16778 w 4899170"/>
                <a:gd name="connsiteY5" fmla="*/ 2550253 h 2558642"/>
                <a:gd name="connsiteX6" fmla="*/ 0 w 4899170"/>
                <a:gd name="connsiteY6" fmla="*/ 2088859 h 2558642"/>
                <a:gd name="connsiteX7" fmla="*/ 528506 w 4899170"/>
                <a:gd name="connsiteY7" fmla="*/ 2080470 h 2558642"/>
                <a:gd name="connsiteX8" fmla="*/ 536895 w 4899170"/>
                <a:gd name="connsiteY8" fmla="*/ 0 h 2558642"/>
                <a:gd name="connsiteX0" fmla="*/ 536895 w 5105495"/>
                <a:gd name="connsiteY0" fmla="*/ 0 h 2558642"/>
                <a:gd name="connsiteX1" fmla="*/ 4899170 w 5105495"/>
                <a:gd name="connsiteY1" fmla="*/ 0 h 2558642"/>
                <a:gd name="connsiteX2" fmla="*/ 4261606 w 5105495"/>
                <a:gd name="connsiteY2" fmla="*/ 1619074 h 2558642"/>
                <a:gd name="connsiteX3" fmla="*/ 4269995 w 5105495"/>
                <a:gd name="connsiteY3" fmla="*/ 2147582 h 2558642"/>
                <a:gd name="connsiteX4" fmla="*/ 1090568 w 5105495"/>
                <a:gd name="connsiteY4" fmla="*/ 2139193 h 2558642"/>
                <a:gd name="connsiteX5" fmla="*/ 1098957 w 5105495"/>
                <a:gd name="connsiteY5" fmla="*/ 2558642 h 2558642"/>
                <a:gd name="connsiteX6" fmla="*/ 16778 w 5105495"/>
                <a:gd name="connsiteY6" fmla="*/ 2550253 h 2558642"/>
                <a:gd name="connsiteX7" fmla="*/ 0 w 5105495"/>
                <a:gd name="connsiteY7" fmla="*/ 2088859 h 2558642"/>
                <a:gd name="connsiteX8" fmla="*/ 528506 w 5105495"/>
                <a:gd name="connsiteY8" fmla="*/ 2080470 h 2558642"/>
                <a:gd name="connsiteX9" fmla="*/ 536895 w 5105495"/>
                <a:gd name="connsiteY9" fmla="*/ 0 h 2558642"/>
                <a:gd name="connsiteX0" fmla="*/ 536895 w 5081671"/>
                <a:gd name="connsiteY0" fmla="*/ 0 h 2558642"/>
                <a:gd name="connsiteX1" fmla="*/ 4899170 w 5081671"/>
                <a:gd name="connsiteY1" fmla="*/ 0 h 2558642"/>
                <a:gd name="connsiteX2" fmla="*/ 4261606 w 5081671"/>
                <a:gd name="connsiteY2" fmla="*/ 1619074 h 2558642"/>
                <a:gd name="connsiteX3" fmla="*/ 4269995 w 5081671"/>
                <a:gd name="connsiteY3" fmla="*/ 2147582 h 2558642"/>
                <a:gd name="connsiteX4" fmla="*/ 1090568 w 5081671"/>
                <a:gd name="connsiteY4" fmla="*/ 2139193 h 2558642"/>
                <a:gd name="connsiteX5" fmla="*/ 1098957 w 5081671"/>
                <a:gd name="connsiteY5" fmla="*/ 2558642 h 2558642"/>
                <a:gd name="connsiteX6" fmla="*/ 16778 w 5081671"/>
                <a:gd name="connsiteY6" fmla="*/ 2550253 h 2558642"/>
                <a:gd name="connsiteX7" fmla="*/ 0 w 5081671"/>
                <a:gd name="connsiteY7" fmla="*/ 2088859 h 2558642"/>
                <a:gd name="connsiteX8" fmla="*/ 528506 w 5081671"/>
                <a:gd name="connsiteY8" fmla="*/ 2080470 h 2558642"/>
                <a:gd name="connsiteX9" fmla="*/ 536895 w 5081671"/>
                <a:gd name="connsiteY9" fmla="*/ 0 h 2558642"/>
                <a:gd name="connsiteX0" fmla="*/ 536895 w 5081671"/>
                <a:gd name="connsiteY0" fmla="*/ 0 h 2558642"/>
                <a:gd name="connsiteX1" fmla="*/ 4899170 w 5081671"/>
                <a:gd name="connsiteY1" fmla="*/ 0 h 2558642"/>
                <a:gd name="connsiteX2" fmla="*/ 4261606 w 5081671"/>
                <a:gd name="connsiteY2" fmla="*/ 1619074 h 2558642"/>
                <a:gd name="connsiteX3" fmla="*/ 4269995 w 5081671"/>
                <a:gd name="connsiteY3" fmla="*/ 2147582 h 2558642"/>
                <a:gd name="connsiteX4" fmla="*/ 1090568 w 5081671"/>
                <a:gd name="connsiteY4" fmla="*/ 2139193 h 2558642"/>
                <a:gd name="connsiteX5" fmla="*/ 1098957 w 5081671"/>
                <a:gd name="connsiteY5" fmla="*/ 2558642 h 2558642"/>
                <a:gd name="connsiteX6" fmla="*/ 16778 w 5081671"/>
                <a:gd name="connsiteY6" fmla="*/ 2550253 h 2558642"/>
                <a:gd name="connsiteX7" fmla="*/ 0 w 5081671"/>
                <a:gd name="connsiteY7" fmla="*/ 2088859 h 2558642"/>
                <a:gd name="connsiteX8" fmla="*/ 528506 w 5081671"/>
                <a:gd name="connsiteY8" fmla="*/ 2080470 h 2558642"/>
                <a:gd name="connsiteX9" fmla="*/ 536895 w 5081671"/>
                <a:gd name="connsiteY9" fmla="*/ 0 h 2558642"/>
                <a:gd name="connsiteX0" fmla="*/ 536895 w 4970691"/>
                <a:gd name="connsiteY0" fmla="*/ 0 h 2558642"/>
                <a:gd name="connsiteX1" fmla="*/ 4899170 w 4970691"/>
                <a:gd name="connsiteY1" fmla="*/ 0 h 2558642"/>
                <a:gd name="connsiteX2" fmla="*/ 1124123 w 4970691"/>
                <a:gd name="connsiteY2" fmla="*/ 1661019 h 2558642"/>
                <a:gd name="connsiteX3" fmla="*/ 4261606 w 4970691"/>
                <a:gd name="connsiteY3" fmla="*/ 1619074 h 2558642"/>
                <a:gd name="connsiteX4" fmla="*/ 4269995 w 4970691"/>
                <a:gd name="connsiteY4" fmla="*/ 2147582 h 2558642"/>
                <a:gd name="connsiteX5" fmla="*/ 1090568 w 4970691"/>
                <a:gd name="connsiteY5" fmla="*/ 2139193 h 2558642"/>
                <a:gd name="connsiteX6" fmla="*/ 1098957 w 4970691"/>
                <a:gd name="connsiteY6" fmla="*/ 2558642 h 2558642"/>
                <a:gd name="connsiteX7" fmla="*/ 16778 w 4970691"/>
                <a:gd name="connsiteY7" fmla="*/ 2550253 h 2558642"/>
                <a:gd name="connsiteX8" fmla="*/ 0 w 4970691"/>
                <a:gd name="connsiteY8" fmla="*/ 2088859 h 2558642"/>
                <a:gd name="connsiteX9" fmla="*/ 528506 w 4970691"/>
                <a:gd name="connsiteY9" fmla="*/ 2080470 h 2558642"/>
                <a:gd name="connsiteX10" fmla="*/ 536895 w 4970691"/>
                <a:gd name="connsiteY10" fmla="*/ 0 h 2558642"/>
                <a:gd name="connsiteX0" fmla="*/ 536895 w 4970691"/>
                <a:gd name="connsiteY0" fmla="*/ 0 h 2558642"/>
                <a:gd name="connsiteX1" fmla="*/ 4899170 w 4970691"/>
                <a:gd name="connsiteY1" fmla="*/ 0 h 2558642"/>
                <a:gd name="connsiteX2" fmla="*/ 1124123 w 4970691"/>
                <a:gd name="connsiteY2" fmla="*/ 1661019 h 2558642"/>
                <a:gd name="connsiteX3" fmla="*/ 4261606 w 4970691"/>
                <a:gd name="connsiteY3" fmla="*/ 1619074 h 2558642"/>
                <a:gd name="connsiteX4" fmla="*/ 4269995 w 4970691"/>
                <a:gd name="connsiteY4" fmla="*/ 2147582 h 2558642"/>
                <a:gd name="connsiteX5" fmla="*/ 1090568 w 4970691"/>
                <a:gd name="connsiteY5" fmla="*/ 2139193 h 2558642"/>
                <a:gd name="connsiteX6" fmla="*/ 1098957 w 4970691"/>
                <a:gd name="connsiteY6" fmla="*/ 2558642 h 2558642"/>
                <a:gd name="connsiteX7" fmla="*/ 16778 w 4970691"/>
                <a:gd name="connsiteY7" fmla="*/ 2550253 h 2558642"/>
                <a:gd name="connsiteX8" fmla="*/ 0 w 4970691"/>
                <a:gd name="connsiteY8" fmla="*/ 2088859 h 2558642"/>
                <a:gd name="connsiteX9" fmla="*/ 528506 w 4970691"/>
                <a:gd name="connsiteY9" fmla="*/ 2080470 h 2558642"/>
                <a:gd name="connsiteX10" fmla="*/ 536895 w 4970691"/>
                <a:gd name="connsiteY10" fmla="*/ 0 h 2558642"/>
                <a:gd name="connsiteX0" fmla="*/ 536895 w 4970691"/>
                <a:gd name="connsiteY0" fmla="*/ 0 h 2558642"/>
                <a:gd name="connsiteX1" fmla="*/ 4899170 w 4970691"/>
                <a:gd name="connsiteY1" fmla="*/ 0 h 2558642"/>
                <a:gd name="connsiteX2" fmla="*/ 1124123 w 4970691"/>
                <a:gd name="connsiteY2" fmla="*/ 1661019 h 2558642"/>
                <a:gd name="connsiteX3" fmla="*/ 4261606 w 4970691"/>
                <a:gd name="connsiteY3" fmla="*/ 1619074 h 2558642"/>
                <a:gd name="connsiteX4" fmla="*/ 4269995 w 4970691"/>
                <a:gd name="connsiteY4" fmla="*/ 2147582 h 2558642"/>
                <a:gd name="connsiteX5" fmla="*/ 1090568 w 4970691"/>
                <a:gd name="connsiteY5" fmla="*/ 2139193 h 2558642"/>
                <a:gd name="connsiteX6" fmla="*/ 1098957 w 4970691"/>
                <a:gd name="connsiteY6" fmla="*/ 2558642 h 2558642"/>
                <a:gd name="connsiteX7" fmla="*/ 16778 w 4970691"/>
                <a:gd name="connsiteY7" fmla="*/ 2550253 h 2558642"/>
                <a:gd name="connsiteX8" fmla="*/ 0 w 4970691"/>
                <a:gd name="connsiteY8" fmla="*/ 2088859 h 2558642"/>
                <a:gd name="connsiteX9" fmla="*/ 528506 w 4970691"/>
                <a:gd name="connsiteY9" fmla="*/ 2080470 h 2558642"/>
                <a:gd name="connsiteX10" fmla="*/ 536895 w 4970691"/>
                <a:gd name="connsiteY10" fmla="*/ 0 h 2558642"/>
                <a:gd name="connsiteX0" fmla="*/ 536895 w 4970691"/>
                <a:gd name="connsiteY0" fmla="*/ 1 h 2558643"/>
                <a:gd name="connsiteX1" fmla="*/ 1031844 w 4970691"/>
                <a:gd name="connsiteY1" fmla="*/ 0 h 2558643"/>
                <a:gd name="connsiteX2" fmla="*/ 4899170 w 4970691"/>
                <a:gd name="connsiteY2" fmla="*/ 1 h 2558643"/>
                <a:gd name="connsiteX3" fmla="*/ 1124123 w 4970691"/>
                <a:gd name="connsiteY3" fmla="*/ 1661020 h 2558643"/>
                <a:gd name="connsiteX4" fmla="*/ 4261606 w 4970691"/>
                <a:gd name="connsiteY4" fmla="*/ 1619075 h 2558643"/>
                <a:gd name="connsiteX5" fmla="*/ 4269995 w 4970691"/>
                <a:gd name="connsiteY5" fmla="*/ 2147583 h 2558643"/>
                <a:gd name="connsiteX6" fmla="*/ 1090568 w 4970691"/>
                <a:gd name="connsiteY6" fmla="*/ 2139194 h 2558643"/>
                <a:gd name="connsiteX7" fmla="*/ 1098957 w 4970691"/>
                <a:gd name="connsiteY7" fmla="*/ 2558643 h 2558643"/>
                <a:gd name="connsiteX8" fmla="*/ 16778 w 4970691"/>
                <a:gd name="connsiteY8" fmla="*/ 2550254 h 2558643"/>
                <a:gd name="connsiteX9" fmla="*/ 0 w 4970691"/>
                <a:gd name="connsiteY9" fmla="*/ 2088860 h 2558643"/>
                <a:gd name="connsiteX10" fmla="*/ 528506 w 4970691"/>
                <a:gd name="connsiteY10" fmla="*/ 2080471 h 2558643"/>
                <a:gd name="connsiteX11" fmla="*/ 536895 w 4970691"/>
                <a:gd name="connsiteY11" fmla="*/ 1 h 2558643"/>
                <a:gd name="connsiteX0" fmla="*/ 536895 w 4269995"/>
                <a:gd name="connsiteY0" fmla="*/ 2223083 h 4781725"/>
                <a:gd name="connsiteX1" fmla="*/ 1031844 w 4269995"/>
                <a:gd name="connsiteY1" fmla="*/ 2223082 h 4781725"/>
                <a:gd name="connsiteX2" fmla="*/ 1040234 w 4269995"/>
                <a:gd name="connsiteY2" fmla="*/ 0 h 4781725"/>
                <a:gd name="connsiteX3" fmla="*/ 1124123 w 4269995"/>
                <a:gd name="connsiteY3" fmla="*/ 3884102 h 4781725"/>
                <a:gd name="connsiteX4" fmla="*/ 4261606 w 4269995"/>
                <a:gd name="connsiteY4" fmla="*/ 3842157 h 4781725"/>
                <a:gd name="connsiteX5" fmla="*/ 4269995 w 4269995"/>
                <a:gd name="connsiteY5" fmla="*/ 4370665 h 4781725"/>
                <a:gd name="connsiteX6" fmla="*/ 1090568 w 4269995"/>
                <a:gd name="connsiteY6" fmla="*/ 4362276 h 4781725"/>
                <a:gd name="connsiteX7" fmla="*/ 1098957 w 4269995"/>
                <a:gd name="connsiteY7" fmla="*/ 4781725 h 4781725"/>
                <a:gd name="connsiteX8" fmla="*/ 16778 w 4269995"/>
                <a:gd name="connsiteY8" fmla="*/ 4773336 h 4781725"/>
                <a:gd name="connsiteX9" fmla="*/ 0 w 4269995"/>
                <a:gd name="connsiteY9" fmla="*/ 4311942 h 4781725"/>
                <a:gd name="connsiteX10" fmla="*/ 528506 w 4269995"/>
                <a:gd name="connsiteY10" fmla="*/ 4303553 h 4781725"/>
                <a:gd name="connsiteX11" fmla="*/ 536895 w 4269995"/>
                <a:gd name="connsiteY11" fmla="*/ 2223083 h 4781725"/>
                <a:gd name="connsiteX0" fmla="*/ 536895 w 6711215"/>
                <a:gd name="connsiteY0" fmla="*/ 2510888 h 5069530"/>
                <a:gd name="connsiteX1" fmla="*/ 1031844 w 6711215"/>
                <a:gd name="connsiteY1" fmla="*/ 2510887 h 5069530"/>
                <a:gd name="connsiteX2" fmla="*/ 1040234 w 6711215"/>
                <a:gd name="connsiteY2" fmla="*/ 287805 h 5069530"/>
                <a:gd name="connsiteX3" fmla="*/ 6711191 w 6711215"/>
                <a:gd name="connsiteY3" fmla="*/ 338139 h 5069530"/>
                <a:gd name="connsiteX4" fmla="*/ 1124123 w 6711215"/>
                <a:gd name="connsiteY4" fmla="*/ 4171907 h 5069530"/>
                <a:gd name="connsiteX5" fmla="*/ 4261606 w 6711215"/>
                <a:gd name="connsiteY5" fmla="*/ 4129962 h 5069530"/>
                <a:gd name="connsiteX6" fmla="*/ 4269995 w 6711215"/>
                <a:gd name="connsiteY6" fmla="*/ 4658470 h 5069530"/>
                <a:gd name="connsiteX7" fmla="*/ 1090568 w 6711215"/>
                <a:gd name="connsiteY7" fmla="*/ 4650081 h 5069530"/>
                <a:gd name="connsiteX8" fmla="*/ 1098957 w 6711215"/>
                <a:gd name="connsiteY8" fmla="*/ 5069530 h 5069530"/>
                <a:gd name="connsiteX9" fmla="*/ 16778 w 6711215"/>
                <a:gd name="connsiteY9" fmla="*/ 5061141 h 5069530"/>
                <a:gd name="connsiteX10" fmla="*/ 0 w 6711215"/>
                <a:gd name="connsiteY10" fmla="*/ 4599747 h 5069530"/>
                <a:gd name="connsiteX11" fmla="*/ 528506 w 6711215"/>
                <a:gd name="connsiteY11" fmla="*/ 4591358 h 5069530"/>
                <a:gd name="connsiteX12" fmla="*/ 536895 w 6711215"/>
                <a:gd name="connsiteY12" fmla="*/ 2510888 h 5069530"/>
                <a:gd name="connsiteX0" fmla="*/ 536895 w 6711215"/>
                <a:gd name="connsiteY0" fmla="*/ 2223083 h 4781725"/>
                <a:gd name="connsiteX1" fmla="*/ 1031844 w 6711215"/>
                <a:gd name="connsiteY1" fmla="*/ 2223082 h 4781725"/>
                <a:gd name="connsiteX2" fmla="*/ 1040234 w 6711215"/>
                <a:gd name="connsiteY2" fmla="*/ 0 h 4781725"/>
                <a:gd name="connsiteX3" fmla="*/ 6711191 w 6711215"/>
                <a:gd name="connsiteY3" fmla="*/ 50334 h 4781725"/>
                <a:gd name="connsiteX4" fmla="*/ 1124123 w 6711215"/>
                <a:gd name="connsiteY4" fmla="*/ 3884102 h 4781725"/>
                <a:gd name="connsiteX5" fmla="*/ 4261606 w 6711215"/>
                <a:gd name="connsiteY5" fmla="*/ 3842157 h 4781725"/>
                <a:gd name="connsiteX6" fmla="*/ 4269995 w 6711215"/>
                <a:gd name="connsiteY6" fmla="*/ 4370665 h 4781725"/>
                <a:gd name="connsiteX7" fmla="*/ 1090568 w 6711215"/>
                <a:gd name="connsiteY7" fmla="*/ 4362276 h 4781725"/>
                <a:gd name="connsiteX8" fmla="*/ 1098957 w 6711215"/>
                <a:gd name="connsiteY8" fmla="*/ 4781725 h 4781725"/>
                <a:gd name="connsiteX9" fmla="*/ 16778 w 6711215"/>
                <a:gd name="connsiteY9" fmla="*/ 4773336 h 4781725"/>
                <a:gd name="connsiteX10" fmla="*/ 0 w 6711215"/>
                <a:gd name="connsiteY10" fmla="*/ 4311942 h 4781725"/>
                <a:gd name="connsiteX11" fmla="*/ 528506 w 6711215"/>
                <a:gd name="connsiteY11" fmla="*/ 4303553 h 4781725"/>
                <a:gd name="connsiteX12" fmla="*/ 536895 w 6711215"/>
                <a:gd name="connsiteY12" fmla="*/ 2223083 h 4781725"/>
                <a:gd name="connsiteX0" fmla="*/ 536895 w 6716724"/>
                <a:gd name="connsiteY0" fmla="*/ 2223083 h 4781725"/>
                <a:gd name="connsiteX1" fmla="*/ 1031844 w 6716724"/>
                <a:gd name="connsiteY1" fmla="*/ 2223082 h 4781725"/>
                <a:gd name="connsiteX2" fmla="*/ 1040234 w 6716724"/>
                <a:gd name="connsiteY2" fmla="*/ 0 h 4781725"/>
                <a:gd name="connsiteX3" fmla="*/ 6711191 w 6716724"/>
                <a:gd name="connsiteY3" fmla="*/ 50334 h 4781725"/>
                <a:gd name="connsiteX4" fmla="*/ 1132512 w 6716724"/>
                <a:gd name="connsiteY4" fmla="*/ 2768367 h 4781725"/>
                <a:gd name="connsiteX5" fmla="*/ 1124123 w 6716724"/>
                <a:gd name="connsiteY5" fmla="*/ 3884102 h 4781725"/>
                <a:gd name="connsiteX6" fmla="*/ 4261606 w 6716724"/>
                <a:gd name="connsiteY6" fmla="*/ 3842157 h 4781725"/>
                <a:gd name="connsiteX7" fmla="*/ 4269995 w 6716724"/>
                <a:gd name="connsiteY7" fmla="*/ 4370665 h 4781725"/>
                <a:gd name="connsiteX8" fmla="*/ 1090568 w 6716724"/>
                <a:gd name="connsiteY8" fmla="*/ 4362276 h 4781725"/>
                <a:gd name="connsiteX9" fmla="*/ 1098957 w 6716724"/>
                <a:gd name="connsiteY9" fmla="*/ 4781725 h 4781725"/>
                <a:gd name="connsiteX10" fmla="*/ 16778 w 6716724"/>
                <a:gd name="connsiteY10" fmla="*/ 4773336 h 4781725"/>
                <a:gd name="connsiteX11" fmla="*/ 0 w 6716724"/>
                <a:gd name="connsiteY11" fmla="*/ 4311942 h 4781725"/>
                <a:gd name="connsiteX12" fmla="*/ 528506 w 6716724"/>
                <a:gd name="connsiteY12" fmla="*/ 4303553 h 4781725"/>
                <a:gd name="connsiteX13" fmla="*/ 536895 w 6716724"/>
                <a:gd name="connsiteY13" fmla="*/ 2223083 h 4781725"/>
                <a:gd name="connsiteX0" fmla="*/ 536895 w 6721102"/>
                <a:gd name="connsiteY0" fmla="*/ 2223083 h 4781725"/>
                <a:gd name="connsiteX1" fmla="*/ 1031844 w 6721102"/>
                <a:gd name="connsiteY1" fmla="*/ 2223082 h 4781725"/>
                <a:gd name="connsiteX2" fmla="*/ 1040234 w 6721102"/>
                <a:gd name="connsiteY2" fmla="*/ 0 h 4781725"/>
                <a:gd name="connsiteX3" fmla="*/ 6711191 w 6721102"/>
                <a:gd name="connsiteY3" fmla="*/ 50334 h 4781725"/>
                <a:gd name="connsiteX4" fmla="*/ 2332137 w 6721102"/>
                <a:gd name="connsiteY4" fmla="*/ 2701255 h 4781725"/>
                <a:gd name="connsiteX5" fmla="*/ 1132512 w 6721102"/>
                <a:gd name="connsiteY5" fmla="*/ 2768367 h 4781725"/>
                <a:gd name="connsiteX6" fmla="*/ 1124123 w 6721102"/>
                <a:gd name="connsiteY6" fmla="*/ 3884102 h 4781725"/>
                <a:gd name="connsiteX7" fmla="*/ 4261606 w 6721102"/>
                <a:gd name="connsiteY7" fmla="*/ 3842157 h 4781725"/>
                <a:gd name="connsiteX8" fmla="*/ 4269995 w 6721102"/>
                <a:gd name="connsiteY8" fmla="*/ 4370665 h 4781725"/>
                <a:gd name="connsiteX9" fmla="*/ 1090568 w 6721102"/>
                <a:gd name="connsiteY9" fmla="*/ 4362276 h 4781725"/>
                <a:gd name="connsiteX10" fmla="*/ 1098957 w 6721102"/>
                <a:gd name="connsiteY10" fmla="*/ 4781725 h 4781725"/>
                <a:gd name="connsiteX11" fmla="*/ 16778 w 6721102"/>
                <a:gd name="connsiteY11" fmla="*/ 4773336 h 4781725"/>
                <a:gd name="connsiteX12" fmla="*/ 0 w 6721102"/>
                <a:gd name="connsiteY12" fmla="*/ 4311942 h 4781725"/>
                <a:gd name="connsiteX13" fmla="*/ 528506 w 6721102"/>
                <a:gd name="connsiteY13" fmla="*/ 4303553 h 4781725"/>
                <a:gd name="connsiteX14" fmla="*/ 536895 w 6721102"/>
                <a:gd name="connsiteY14" fmla="*/ 2223083 h 4781725"/>
                <a:gd name="connsiteX0" fmla="*/ 536895 w 6721102"/>
                <a:gd name="connsiteY0" fmla="*/ 2223083 h 4781725"/>
                <a:gd name="connsiteX1" fmla="*/ 1031844 w 6721102"/>
                <a:gd name="connsiteY1" fmla="*/ 2223082 h 4781725"/>
                <a:gd name="connsiteX2" fmla="*/ 1040234 w 6721102"/>
                <a:gd name="connsiteY2" fmla="*/ 0 h 4781725"/>
                <a:gd name="connsiteX3" fmla="*/ 6711191 w 6721102"/>
                <a:gd name="connsiteY3" fmla="*/ 50334 h 4781725"/>
                <a:gd name="connsiteX4" fmla="*/ 2332137 w 6721102"/>
                <a:gd name="connsiteY4" fmla="*/ 2701255 h 4781725"/>
                <a:gd name="connsiteX5" fmla="*/ 1132512 w 6721102"/>
                <a:gd name="connsiteY5" fmla="*/ 2768367 h 4781725"/>
                <a:gd name="connsiteX6" fmla="*/ 1124123 w 6721102"/>
                <a:gd name="connsiteY6" fmla="*/ 3884102 h 4781725"/>
                <a:gd name="connsiteX7" fmla="*/ 4261606 w 6721102"/>
                <a:gd name="connsiteY7" fmla="*/ 3842157 h 4781725"/>
                <a:gd name="connsiteX8" fmla="*/ 4269995 w 6721102"/>
                <a:gd name="connsiteY8" fmla="*/ 4370665 h 4781725"/>
                <a:gd name="connsiteX9" fmla="*/ 1090568 w 6721102"/>
                <a:gd name="connsiteY9" fmla="*/ 4362276 h 4781725"/>
                <a:gd name="connsiteX10" fmla="*/ 1098957 w 6721102"/>
                <a:gd name="connsiteY10" fmla="*/ 4781725 h 4781725"/>
                <a:gd name="connsiteX11" fmla="*/ 16778 w 6721102"/>
                <a:gd name="connsiteY11" fmla="*/ 4773336 h 4781725"/>
                <a:gd name="connsiteX12" fmla="*/ 0 w 6721102"/>
                <a:gd name="connsiteY12" fmla="*/ 4311942 h 4781725"/>
                <a:gd name="connsiteX13" fmla="*/ 528506 w 6721102"/>
                <a:gd name="connsiteY13" fmla="*/ 4303553 h 4781725"/>
                <a:gd name="connsiteX14" fmla="*/ 536895 w 6721102"/>
                <a:gd name="connsiteY14" fmla="*/ 2223083 h 4781725"/>
                <a:gd name="connsiteX0" fmla="*/ 536895 w 6721102"/>
                <a:gd name="connsiteY0" fmla="*/ 2223083 h 4781725"/>
                <a:gd name="connsiteX1" fmla="*/ 1031844 w 6721102"/>
                <a:gd name="connsiteY1" fmla="*/ 2223082 h 4781725"/>
                <a:gd name="connsiteX2" fmla="*/ 1040234 w 6721102"/>
                <a:gd name="connsiteY2" fmla="*/ 0 h 4781725"/>
                <a:gd name="connsiteX3" fmla="*/ 6711191 w 6721102"/>
                <a:gd name="connsiteY3" fmla="*/ 50334 h 4781725"/>
                <a:gd name="connsiteX4" fmla="*/ 2332137 w 6721102"/>
                <a:gd name="connsiteY4" fmla="*/ 2701255 h 4781725"/>
                <a:gd name="connsiteX5" fmla="*/ 1132512 w 6721102"/>
                <a:gd name="connsiteY5" fmla="*/ 2768367 h 4781725"/>
                <a:gd name="connsiteX6" fmla="*/ 1124123 w 6721102"/>
                <a:gd name="connsiteY6" fmla="*/ 3884102 h 4781725"/>
                <a:gd name="connsiteX7" fmla="*/ 4261606 w 6721102"/>
                <a:gd name="connsiteY7" fmla="*/ 3842157 h 4781725"/>
                <a:gd name="connsiteX8" fmla="*/ 4269995 w 6721102"/>
                <a:gd name="connsiteY8" fmla="*/ 4370665 h 4781725"/>
                <a:gd name="connsiteX9" fmla="*/ 1090568 w 6721102"/>
                <a:gd name="connsiteY9" fmla="*/ 4362276 h 4781725"/>
                <a:gd name="connsiteX10" fmla="*/ 1098957 w 6721102"/>
                <a:gd name="connsiteY10" fmla="*/ 4781725 h 4781725"/>
                <a:gd name="connsiteX11" fmla="*/ 16778 w 6721102"/>
                <a:gd name="connsiteY11" fmla="*/ 4773336 h 4781725"/>
                <a:gd name="connsiteX12" fmla="*/ 0 w 6721102"/>
                <a:gd name="connsiteY12" fmla="*/ 4311942 h 4781725"/>
                <a:gd name="connsiteX13" fmla="*/ 528506 w 6721102"/>
                <a:gd name="connsiteY13" fmla="*/ 4303553 h 4781725"/>
                <a:gd name="connsiteX14" fmla="*/ 536895 w 6721102"/>
                <a:gd name="connsiteY14" fmla="*/ 2223083 h 4781725"/>
                <a:gd name="connsiteX0" fmla="*/ 536895 w 6738771"/>
                <a:gd name="connsiteY0" fmla="*/ 2223083 h 4781725"/>
                <a:gd name="connsiteX1" fmla="*/ 1031844 w 6738771"/>
                <a:gd name="connsiteY1" fmla="*/ 2223082 h 4781725"/>
                <a:gd name="connsiteX2" fmla="*/ 1040234 w 6738771"/>
                <a:gd name="connsiteY2" fmla="*/ 0 h 4781725"/>
                <a:gd name="connsiteX3" fmla="*/ 6711191 w 6738771"/>
                <a:gd name="connsiteY3" fmla="*/ 50334 h 4781725"/>
                <a:gd name="connsiteX4" fmla="*/ 2340526 w 6738771"/>
                <a:gd name="connsiteY4" fmla="*/ 2172749 h 4781725"/>
                <a:gd name="connsiteX5" fmla="*/ 2332137 w 6738771"/>
                <a:gd name="connsiteY5" fmla="*/ 2701255 h 4781725"/>
                <a:gd name="connsiteX6" fmla="*/ 1132512 w 6738771"/>
                <a:gd name="connsiteY6" fmla="*/ 2768367 h 4781725"/>
                <a:gd name="connsiteX7" fmla="*/ 1124123 w 6738771"/>
                <a:gd name="connsiteY7" fmla="*/ 3884102 h 4781725"/>
                <a:gd name="connsiteX8" fmla="*/ 4261606 w 6738771"/>
                <a:gd name="connsiteY8" fmla="*/ 3842157 h 4781725"/>
                <a:gd name="connsiteX9" fmla="*/ 4269995 w 6738771"/>
                <a:gd name="connsiteY9" fmla="*/ 4370665 h 4781725"/>
                <a:gd name="connsiteX10" fmla="*/ 1090568 w 6738771"/>
                <a:gd name="connsiteY10" fmla="*/ 4362276 h 4781725"/>
                <a:gd name="connsiteX11" fmla="*/ 1098957 w 6738771"/>
                <a:gd name="connsiteY11" fmla="*/ 4781725 h 4781725"/>
                <a:gd name="connsiteX12" fmla="*/ 16778 w 6738771"/>
                <a:gd name="connsiteY12" fmla="*/ 4773336 h 4781725"/>
                <a:gd name="connsiteX13" fmla="*/ 0 w 6738771"/>
                <a:gd name="connsiteY13" fmla="*/ 4311942 h 4781725"/>
                <a:gd name="connsiteX14" fmla="*/ 528506 w 6738771"/>
                <a:gd name="connsiteY14" fmla="*/ 4303553 h 4781725"/>
                <a:gd name="connsiteX15" fmla="*/ 536895 w 6738771"/>
                <a:gd name="connsiteY15" fmla="*/ 2223083 h 4781725"/>
                <a:gd name="connsiteX0" fmla="*/ 536895 w 6738771"/>
                <a:gd name="connsiteY0" fmla="*/ 2223083 h 4781725"/>
                <a:gd name="connsiteX1" fmla="*/ 1031844 w 6738771"/>
                <a:gd name="connsiteY1" fmla="*/ 2223082 h 4781725"/>
                <a:gd name="connsiteX2" fmla="*/ 1040234 w 6738771"/>
                <a:gd name="connsiteY2" fmla="*/ 0 h 4781725"/>
                <a:gd name="connsiteX3" fmla="*/ 6711191 w 6738771"/>
                <a:gd name="connsiteY3" fmla="*/ 50334 h 4781725"/>
                <a:gd name="connsiteX4" fmla="*/ 2340526 w 6738771"/>
                <a:gd name="connsiteY4" fmla="*/ 2172749 h 4781725"/>
                <a:gd name="connsiteX5" fmla="*/ 2332137 w 6738771"/>
                <a:gd name="connsiteY5" fmla="*/ 2701255 h 4781725"/>
                <a:gd name="connsiteX6" fmla="*/ 1132512 w 6738771"/>
                <a:gd name="connsiteY6" fmla="*/ 2768367 h 4781725"/>
                <a:gd name="connsiteX7" fmla="*/ 1124123 w 6738771"/>
                <a:gd name="connsiteY7" fmla="*/ 3884102 h 4781725"/>
                <a:gd name="connsiteX8" fmla="*/ 4261606 w 6738771"/>
                <a:gd name="connsiteY8" fmla="*/ 3842157 h 4781725"/>
                <a:gd name="connsiteX9" fmla="*/ 4269995 w 6738771"/>
                <a:gd name="connsiteY9" fmla="*/ 4370665 h 4781725"/>
                <a:gd name="connsiteX10" fmla="*/ 1090568 w 6738771"/>
                <a:gd name="connsiteY10" fmla="*/ 4362276 h 4781725"/>
                <a:gd name="connsiteX11" fmla="*/ 1098957 w 6738771"/>
                <a:gd name="connsiteY11" fmla="*/ 4781725 h 4781725"/>
                <a:gd name="connsiteX12" fmla="*/ 16778 w 6738771"/>
                <a:gd name="connsiteY12" fmla="*/ 4773336 h 4781725"/>
                <a:gd name="connsiteX13" fmla="*/ 0 w 6738771"/>
                <a:gd name="connsiteY13" fmla="*/ 4311942 h 4781725"/>
                <a:gd name="connsiteX14" fmla="*/ 528506 w 6738771"/>
                <a:gd name="connsiteY14" fmla="*/ 4303553 h 4781725"/>
                <a:gd name="connsiteX15" fmla="*/ 536895 w 6738771"/>
                <a:gd name="connsiteY15" fmla="*/ 2223083 h 4781725"/>
                <a:gd name="connsiteX0" fmla="*/ 536895 w 6738771"/>
                <a:gd name="connsiteY0" fmla="*/ 2223083 h 4781725"/>
                <a:gd name="connsiteX1" fmla="*/ 1031844 w 6738771"/>
                <a:gd name="connsiteY1" fmla="*/ 2223082 h 4781725"/>
                <a:gd name="connsiteX2" fmla="*/ 1040234 w 6738771"/>
                <a:gd name="connsiteY2" fmla="*/ 0 h 4781725"/>
                <a:gd name="connsiteX3" fmla="*/ 6711191 w 6738771"/>
                <a:gd name="connsiteY3" fmla="*/ 50334 h 4781725"/>
                <a:gd name="connsiteX4" fmla="*/ 2340526 w 6738771"/>
                <a:gd name="connsiteY4" fmla="*/ 2172749 h 4781725"/>
                <a:gd name="connsiteX5" fmla="*/ 2348915 w 6738771"/>
                <a:gd name="connsiteY5" fmla="*/ 2768367 h 4781725"/>
                <a:gd name="connsiteX6" fmla="*/ 1132512 w 6738771"/>
                <a:gd name="connsiteY6" fmla="*/ 2768367 h 4781725"/>
                <a:gd name="connsiteX7" fmla="*/ 1124123 w 6738771"/>
                <a:gd name="connsiteY7" fmla="*/ 3884102 h 4781725"/>
                <a:gd name="connsiteX8" fmla="*/ 4261606 w 6738771"/>
                <a:gd name="connsiteY8" fmla="*/ 3842157 h 4781725"/>
                <a:gd name="connsiteX9" fmla="*/ 4269995 w 6738771"/>
                <a:gd name="connsiteY9" fmla="*/ 4370665 h 4781725"/>
                <a:gd name="connsiteX10" fmla="*/ 1090568 w 6738771"/>
                <a:gd name="connsiteY10" fmla="*/ 4362276 h 4781725"/>
                <a:gd name="connsiteX11" fmla="*/ 1098957 w 6738771"/>
                <a:gd name="connsiteY11" fmla="*/ 4781725 h 4781725"/>
                <a:gd name="connsiteX12" fmla="*/ 16778 w 6738771"/>
                <a:gd name="connsiteY12" fmla="*/ 4773336 h 4781725"/>
                <a:gd name="connsiteX13" fmla="*/ 0 w 6738771"/>
                <a:gd name="connsiteY13" fmla="*/ 4311942 h 4781725"/>
                <a:gd name="connsiteX14" fmla="*/ 528506 w 6738771"/>
                <a:gd name="connsiteY14" fmla="*/ 4303553 h 4781725"/>
                <a:gd name="connsiteX15" fmla="*/ 536895 w 6738771"/>
                <a:gd name="connsiteY15" fmla="*/ 2223083 h 4781725"/>
                <a:gd name="connsiteX0" fmla="*/ 536895 w 7180117"/>
                <a:gd name="connsiteY0" fmla="*/ 2223083 h 4781725"/>
                <a:gd name="connsiteX1" fmla="*/ 1031844 w 7180117"/>
                <a:gd name="connsiteY1" fmla="*/ 2223082 h 4781725"/>
                <a:gd name="connsiteX2" fmla="*/ 1040234 w 7180117"/>
                <a:gd name="connsiteY2" fmla="*/ 0 h 4781725"/>
                <a:gd name="connsiteX3" fmla="*/ 6711191 w 7180117"/>
                <a:gd name="connsiteY3" fmla="*/ 50334 h 4781725"/>
                <a:gd name="connsiteX4" fmla="*/ 6694412 w 7180117"/>
                <a:gd name="connsiteY4" fmla="*/ 2139193 h 4781725"/>
                <a:gd name="connsiteX5" fmla="*/ 2340526 w 7180117"/>
                <a:gd name="connsiteY5" fmla="*/ 2172749 h 4781725"/>
                <a:gd name="connsiteX6" fmla="*/ 2348915 w 7180117"/>
                <a:gd name="connsiteY6" fmla="*/ 2768367 h 4781725"/>
                <a:gd name="connsiteX7" fmla="*/ 1132512 w 7180117"/>
                <a:gd name="connsiteY7" fmla="*/ 2768367 h 4781725"/>
                <a:gd name="connsiteX8" fmla="*/ 1124123 w 7180117"/>
                <a:gd name="connsiteY8" fmla="*/ 3884102 h 4781725"/>
                <a:gd name="connsiteX9" fmla="*/ 4261606 w 7180117"/>
                <a:gd name="connsiteY9" fmla="*/ 3842157 h 4781725"/>
                <a:gd name="connsiteX10" fmla="*/ 4269995 w 7180117"/>
                <a:gd name="connsiteY10" fmla="*/ 4370665 h 4781725"/>
                <a:gd name="connsiteX11" fmla="*/ 1090568 w 7180117"/>
                <a:gd name="connsiteY11" fmla="*/ 4362276 h 4781725"/>
                <a:gd name="connsiteX12" fmla="*/ 1098957 w 7180117"/>
                <a:gd name="connsiteY12" fmla="*/ 4781725 h 4781725"/>
                <a:gd name="connsiteX13" fmla="*/ 16778 w 7180117"/>
                <a:gd name="connsiteY13" fmla="*/ 4773336 h 4781725"/>
                <a:gd name="connsiteX14" fmla="*/ 0 w 7180117"/>
                <a:gd name="connsiteY14" fmla="*/ 4311942 h 4781725"/>
                <a:gd name="connsiteX15" fmla="*/ 528506 w 7180117"/>
                <a:gd name="connsiteY15" fmla="*/ 4303553 h 4781725"/>
                <a:gd name="connsiteX16" fmla="*/ 536895 w 7180117"/>
                <a:gd name="connsiteY16" fmla="*/ 2223083 h 4781725"/>
                <a:gd name="connsiteX0" fmla="*/ 536895 w 7180117"/>
                <a:gd name="connsiteY0" fmla="*/ 2223083 h 4781725"/>
                <a:gd name="connsiteX1" fmla="*/ 1031844 w 7180117"/>
                <a:gd name="connsiteY1" fmla="*/ 2223082 h 4781725"/>
                <a:gd name="connsiteX2" fmla="*/ 1040234 w 7180117"/>
                <a:gd name="connsiteY2" fmla="*/ 0 h 4781725"/>
                <a:gd name="connsiteX3" fmla="*/ 6711191 w 7180117"/>
                <a:gd name="connsiteY3" fmla="*/ 50334 h 4781725"/>
                <a:gd name="connsiteX4" fmla="*/ 6694412 w 7180117"/>
                <a:gd name="connsiteY4" fmla="*/ 2139193 h 4781725"/>
                <a:gd name="connsiteX5" fmla="*/ 2340526 w 7180117"/>
                <a:gd name="connsiteY5" fmla="*/ 2172749 h 4781725"/>
                <a:gd name="connsiteX6" fmla="*/ 2348915 w 7180117"/>
                <a:gd name="connsiteY6" fmla="*/ 2768367 h 4781725"/>
                <a:gd name="connsiteX7" fmla="*/ 1132512 w 7180117"/>
                <a:gd name="connsiteY7" fmla="*/ 2768367 h 4781725"/>
                <a:gd name="connsiteX8" fmla="*/ 1124123 w 7180117"/>
                <a:gd name="connsiteY8" fmla="*/ 3884102 h 4781725"/>
                <a:gd name="connsiteX9" fmla="*/ 4261606 w 7180117"/>
                <a:gd name="connsiteY9" fmla="*/ 3842157 h 4781725"/>
                <a:gd name="connsiteX10" fmla="*/ 4269995 w 7180117"/>
                <a:gd name="connsiteY10" fmla="*/ 4370665 h 4781725"/>
                <a:gd name="connsiteX11" fmla="*/ 1090568 w 7180117"/>
                <a:gd name="connsiteY11" fmla="*/ 4362276 h 4781725"/>
                <a:gd name="connsiteX12" fmla="*/ 1098957 w 7180117"/>
                <a:gd name="connsiteY12" fmla="*/ 4781725 h 4781725"/>
                <a:gd name="connsiteX13" fmla="*/ 16778 w 7180117"/>
                <a:gd name="connsiteY13" fmla="*/ 4773336 h 4781725"/>
                <a:gd name="connsiteX14" fmla="*/ 0 w 7180117"/>
                <a:gd name="connsiteY14" fmla="*/ 4311942 h 4781725"/>
                <a:gd name="connsiteX15" fmla="*/ 528506 w 7180117"/>
                <a:gd name="connsiteY15" fmla="*/ 4303553 h 4781725"/>
                <a:gd name="connsiteX16" fmla="*/ 536895 w 7180117"/>
                <a:gd name="connsiteY16" fmla="*/ 2223083 h 4781725"/>
                <a:gd name="connsiteX0" fmla="*/ 536895 w 6711191"/>
                <a:gd name="connsiteY0" fmla="*/ 2223083 h 4781725"/>
                <a:gd name="connsiteX1" fmla="*/ 1031844 w 6711191"/>
                <a:gd name="connsiteY1" fmla="*/ 2223082 h 4781725"/>
                <a:gd name="connsiteX2" fmla="*/ 1040234 w 6711191"/>
                <a:gd name="connsiteY2" fmla="*/ 0 h 4781725"/>
                <a:gd name="connsiteX3" fmla="*/ 6711191 w 6711191"/>
                <a:gd name="connsiteY3" fmla="*/ 50334 h 4781725"/>
                <a:gd name="connsiteX4" fmla="*/ 6694412 w 6711191"/>
                <a:gd name="connsiteY4" fmla="*/ 2139193 h 4781725"/>
                <a:gd name="connsiteX5" fmla="*/ 2340526 w 6711191"/>
                <a:gd name="connsiteY5" fmla="*/ 2172749 h 4781725"/>
                <a:gd name="connsiteX6" fmla="*/ 2348915 w 6711191"/>
                <a:gd name="connsiteY6" fmla="*/ 2768367 h 4781725"/>
                <a:gd name="connsiteX7" fmla="*/ 1132512 w 6711191"/>
                <a:gd name="connsiteY7" fmla="*/ 2768367 h 4781725"/>
                <a:gd name="connsiteX8" fmla="*/ 1124123 w 6711191"/>
                <a:gd name="connsiteY8" fmla="*/ 3884102 h 4781725"/>
                <a:gd name="connsiteX9" fmla="*/ 4261606 w 6711191"/>
                <a:gd name="connsiteY9" fmla="*/ 3842157 h 4781725"/>
                <a:gd name="connsiteX10" fmla="*/ 4269995 w 6711191"/>
                <a:gd name="connsiteY10" fmla="*/ 4370665 h 4781725"/>
                <a:gd name="connsiteX11" fmla="*/ 1090568 w 6711191"/>
                <a:gd name="connsiteY11" fmla="*/ 4362276 h 4781725"/>
                <a:gd name="connsiteX12" fmla="*/ 1098957 w 6711191"/>
                <a:gd name="connsiteY12" fmla="*/ 4781725 h 4781725"/>
                <a:gd name="connsiteX13" fmla="*/ 16778 w 6711191"/>
                <a:gd name="connsiteY13" fmla="*/ 4773336 h 4781725"/>
                <a:gd name="connsiteX14" fmla="*/ 0 w 6711191"/>
                <a:gd name="connsiteY14" fmla="*/ 4311942 h 4781725"/>
                <a:gd name="connsiteX15" fmla="*/ 528506 w 6711191"/>
                <a:gd name="connsiteY15" fmla="*/ 4303553 h 4781725"/>
                <a:gd name="connsiteX16" fmla="*/ 536895 w 6711191"/>
                <a:gd name="connsiteY16" fmla="*/ 2223083 h 4781725"/>
                <a:gd name="connsiteX0" fmla="*/ 536895 w 6711191"/>
                <a:gd name="connsiteY0" fmla="*/ 2223083 h 4781725"/>
                <a:gd name="connsiteX1" fmla="*/ 1031844 w 6711191"/>
                <a:gd name="connsiteY1" fmla="*/ 2223082 h 4781725"/>
                <a:gd name="connsiteX2" fmla="*/ 1040234 w 6711191"/>
                <a:gd name="connsiteY2" fmla="*/ 0 h 4781725"/>
                <a:gd name="connsiteX3" fmla="*/ 6711191 w 6711191"/>
                <a:gd name="connsiteY3" fmla="*/ 0 h 4781725"/>
                <a:gd name="connsiteX4" fmla="*/ 6694412 w 6711191"/>
                <a:gd name="connsiteY4" fmla="*/ 2139193 h 4781725"/>
                <a:gd name="connsiteX5" fmla="*/ 2340526 w 6711191"/>
                <a:gd name="connsiteY5" fmla="*/ 2172749 h 4781725"/>
                <a:gd name="connsiteX6" fmla="*/ 2348915 w 6711191"/>
                <a:gd name="connsiteY6" fmla="*/ 2768367 h 4781725"/>
                <a:gd name="connsiteX7" fmla="*/ 1132512 w 6711191"/>
                <a:gd name="connsiteY7" fmla="*/ 2768367 h 4781725"/>
                <a:gd name="connsiteX8" fmla="*/ 1124123 w 6711191"/>
                <a:gd name="connsiteY8" fmla="*/ 3884102 h 4781725"/>
                <a:gd name="connsiteX9" fmla="*/ 4261606 w 6711191"/>
                <a:gd name="connsiteY9" fmla="*/ 3842157 h 4781725"/>
                <a:gd name="connsiteX10" fmla="*/ 4269995 w 6711191"/>
                <a:gd name="connsiteY10" fmla="*/ 4370665 h 4781725"/>
                <a:gd name="connsiteX11" fmla="*/ 1090568 w 6711191"/>
                <a:gd name="connsiteY11" fmla="*/ 4362276 h 4781725"/>
                <a:gd name="connsiteX12" fmla="*/ 1098957 w 6711191"/>
                <a:gd name="connsiteY12" fmla="*/ 4781725 h 4781725"/>
                <a:gd name="connsiteX13" fmla="*/ 16778 w 6711191"/>
                <a:gd name="connsiteY13" fmla="*/ 4773336 h 4781725"/>
                <a:gd name="connsiteX14" fmla="*/ 0 w 6711191"/>
                <a:gd name="connsiteY14" fmla="*/ 4311942 h 4781725"/>
                <a:gd name="connsiteX15" fmla="*/ 528506 w 6711191"/>
                <a:gd name="connsiteY15" fmla="*/ 4303553 h 4781725"/>
                <a:gd name="connsiteX16" fmla="*/ 536895 w 6711191"/>
                <a:gd name="connsiteY16" fmla="*/ 2223083 h 478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11191" h="4781725">
                  <a:moveTo>
                    <a:pt x="536895" y="2223083"/>
                  </a:moveTo>
                  <a:lnTo>
                    <a:pt x="1031844" y="2223082"/>
                  </a:lnTo>
                  <a:cubicBezTo>
                    <a:pt x="1034641" y="1482055"/>
                    <a:pt x="1037437" y="741027"/>
                    <a:pt x="1040234" y="0"/>
                  </a:cubicBezTo>
                  <a:lnTo>
                    <a:pt x="6711191" y="0"/>
                  </a:lnTo>
                  <a:lnTo>
                    <a:pt x="6694412" y="2139193"/>
                  </a:lnTo>
                  <a:lnTo>
                    <a:pt x="2340526" y="2172749"/>
                  </a:lnTo>
                  <a:lnTo>
                    <a:pt x="2348915" y="2768367"/>
                  </a:lnTo>
                  <a:lnTo>
                    <a:pt x="1132512" y="2768367"/>
                  </a:lnTo>
                  <a:cubicBezTo>
                    <a:pt x="1129716" y="3140279"/>
                    <a:pt x="1126919" y="3512190"/>
                    <a:pt x="1124123" y="3884102"/>
                  </a:cubicBezTo>
                  <a:lnTo>
                    <a:pt x="4261606" y="3842157"/>
                  </a:lnTo>
                  <a:lnTo>
                    <a:pt x="4269995" y="4370665"/>
                  </a:lnTo>
                  <a:lnTo>
                    <a:pt x="1090568" y="4362276"/>
                  </a:lnTo>
                  <a:lnTo>
                    <a:pt x="1098957" y="4781725"/>
                  </a:lnTo>
                  <a:lnTo>
                    <a:pt x="16778" y="4773336"/>
                  </a:lnTo>
                  <a:lnTo>
                    <a:pt x="0" y="4311942"/>
                  </a:lnTo>
                  <a:lnTo>
                    <a:pt x="528506" y="4303553"/>
                  </a:lnTo>
                  <a:cubicBezTo>
                    <a:pt x="531302" y="3610063"/>
                    <a:pt x="534099" y="2916573"/>
                    <a:pt x="536895" y="2223083"/>
                  </a:cubicBezTo>
                  <a:close/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D1F2736-C600-4C16-BCFF-275FD2D1A469}"/>
                </a:ext>
              </a:extLst>
            </p:cNvPr>
            <p:cNvSpPr/>
            <p:nvPr/>
          </p:nvSpPr>
          <p:spPr>
            <a:xfrm>
              <a:off x="5310000" y="1455005"/>
              <a:ext cx="774700" cy="4024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038A6DCE-1DA6-4E7A-9592-D87B36BEFEE0}"/>
                </a:ext>
              </a:extLst>
            </p:cNvPr>
            <p:cNvSpPr txBox="1"/>
            <p:nvPr/>
          </p:nvSpPr>
          <p:spPr>
            <a:xfrm>
              <a:off x="9334368" y="31234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月台方向</a:t>
              </a:r>
            </a:p>
          </p:txBody>
        </p:sp>
        <p:pic>
          <p:nvPicPr>
            <p:cNvPr id="2063" name="圖片 2062">
              <a:extLst>
                <a:ext uri="{FF2B5EF4-FFF2-40B4-BE49-F238E27FC236}">
                  <a16:creationId xmlns:a16="http://schemas.microsoft.com/office/drawing/2014/main" id="{DB9F3C5C-3798-469D-8D38-88511C5A0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1021" y="4888247"/>
              <a:ext cx="850269" cy="572630"/>
            </a:xfrm>
            <a:prstGeom prst="rect">
              <a:avLst/>
            </a:prstGeom>
          </p:spPr>
        </p:pic>
        <p:pic>
          <p:nvPicPr>
            <p:cNvPr id="99" name="圖片 98">
              <a:extLst>
                <a:ext uri="{FF2B5EF4-FFF2-40B4-BE49-F238E27FC236}">
                  <a16:creationId xmlns:a16="http://schemas.microsoft.com/office/drawing/2014/main" id="{10E00DE4-EE8A-4934-A99D-E9D12C1E5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4810" y="5331090"/>
              <a:ext cx="725752" cy="488772"/>
            </a:xfrm>
            <a:prstGeom prst="rect">
              <a:avLst/>
            </a:prstGeom>
          </p:spPr>
        </p:pic>
        <p:pic>
          <p:nvPicPr>
            <p:cNvPr id="100" name="圖片 99">
              <a:extLst>
                <a:ext uri="{FF2B5EF4-FFF2-40B4-BE49-F238E27FC236}">
                  <a16:creationId xmlns:a16="http://schemas.microsoft.com/office/drawing/2014/main" id="{2A85A881-EC6E-494D-8E76-B6E82300B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28444" y="1038137"/>
              <a:ext cx="962663" cy="648324"/>
            </a:xfrm>
            <a:prstGeom prst="rect">
              <a:avLst/>
            </a:prstGeom>
          </p:spPr>
        </p:pic>
        <p:pic>
          <p:nvPicPr>
            <p:cNvPr id="101" name="圖片 100">
              <a:extLst>
                <a:ext uri="{FF2B5EF4-FFF2-40B4-BE49-F238E27FC236}">
                  <a16:creationId xmlns:a16="http://schemas.microsoft.com/office/drawing/2014/main" id="{DDC4052C-3FBC-40D7-83C0-D7851D905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28862" y="1033614"/>
              <a:ext cx="962663" cy="648324"/>
            </a:xfrm>
            <a:prstGeom prst="rect">
              <a:avLst/>
            </a:prstGeom>
          </p:spPr>
        </p:pic>
        <p:pic>
          <p:nvPicPr>
            <p:cNvPr id="102" name="圖片 101">
              <a:extLst>
                <a:ext uri="{FF2B5EF4-FFF2-40B4-BE49-F238E27FC236}">
                  <a16:creationId xmlns:a16="http://schemas.microsoft.com/office/drawing/2014/main" id="{772B8950-89B5-497D-9F3D-F8E35F09A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19939" y="2500490"/>
              <a:ext cx="962663" cy="648324"/>
            </a:xfrm>
            <a:prstGeom prst="rect">
              <a:avLst/>
            </a:prstGeom>
          </p:spPr>
        </p:pic>
        <p:pic>
          <p:nvPicPr>
            <p:cNvPr id="103" name="圖片 102">
              <a:extLst>
                <a:ext uri="{FF2B5EF4-FFF2-40B4-BE49-F238E27FC236}">
                  <a16:creationId xmlns:a16="http://schemas.microsoft.com/office/drawing/2014/main" id="{F798850B-C9F6-43FC-8001-D38B7B039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9582" y="1068171"/>
              <a:ext cx="575098" cy="387311"/>
            </a:xfrm>
            <a:prstGeom prst="rect">
              <a:avLst/>
            </a:prstGeom>
          </p:spPr>
        </p:pic>
        <p:sp>
          <p:nvSpPr>
            <p:cNvPr id="2064" name="箭號: 向下 2063">
              <a:extLst>
                <a:ext uri="{FF2B5EF4-FFF2-40B4-BE49-F238E27FC236}">
                  <a16:creationId xmlns:a16="http://schemas.microsoft.com/office/drawing/2014/main" id="{06185E56-4D12-4E0F-9800-6E70FEB9EFF5}"/>
                </a:ext>
              </a:extLst>
            </p:cNvPr>
            <p:cNvSpPr/>
            <p:nvPr/>
          </p:nvSpPr>
          <p:spPr>
            <a:xfrm>
              <a:off x="4579607" y="2960121"/>
              <a:ext cx="224028" cy="369332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箭號: 向下 104">
              <a:extLst>
                <a:ext uri="{FF2B5EF4-FFF2-40B4-BE49-F238E27FC236}">
                  <a16:creationId xmlns:a16="http://schemas.microsoft.com/office/drawing/2014/main" id="{975700BD-30E2-47F4-AE8D-E3285CAFE078}"/>
                </a:ext>
              </a:extLst>
            </p:cNvPr>
            <p:cNvSpPr/>
            <p:nvPr/>
          </p:nvSpPr>
          <p:spPr>
            <a:xfrm>
              <a:off x="3430011" y="4221003"/>
              <a:ext cx="224028" cy="369332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箭號: 向下 105">
              <a:extLst>
                <a:ext uri="{FF2B5EF4-FFF2-40B4-BE49-F238E27FC236}">
                  <a16:creationId xmlns:a16="http://schemas.microsoft.com/office/drawing/2014/main" id="{51E79ADF-7EC4-4584-A9F6-83058CA26262}"/>
                </a:ext>
              </a:extLst>
            </p:cNvPr>
            <p:cNvSpPr/>
            <p:nvPr/>
          </p:nvSpPr>
          <p:spPr>
            <a:xfrm rot="5400000">
              <a:off x="3313288" y="5375211"/>
              <a:ext cx="224028" cy="369332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箭號: 向下 106">
              <a:extLst>
                <a:ext uri="{FF2B5EF4-FFF2-40B4-BE49-F238E27FC236}">
                  <a16:creationId xmlns:a16="http://schemas.microsoft.com/office/drawing/2014/main" id="{B1A78B12-2FA5-4EBA-8F7E-DAA88B97E30F}"/>
                </a:ext>
              </a:extLst>
            </p:cNvPr>
            <p:cNvSpPr/>
            <p:nvPr/>
          </p:nvSpPr>
          <p:spPr>
            <a:xfrm rot="5400000">
              <a:off x="3932936" y="3394446"/>
              <a:ext cx="224028" cy="369332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8" name="箭號: 向下 107">
              <a:extLst>
                <a:ext uri="{FF2B5EF4-FFF2-40B4-BE49-F238E27FC236}">
                  <a16:creationId xmlns:a16="http://schemas.microsoft.com/office/drawing/2014/main" id="{91B9A956-F104-4F58-AECA-E6CBCEF721DC}"/>
                </a:ext>
              </a:extLst>
            </p:cNvPr>
            <p:cNvSpPr/>
            <p:nvPr/>
          </p:nvSpPr>
          <p:spPr>
            <a:xfrm rot="5400000">
              <a:off x="5121222" y="2334429"/>
              <a:ext cx="224028" cy="369332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文字方塊 108">
              <a:extLst>
                <a:ext uri="{FF2B5EF4-FFF2-40B4-BE49-F238E27FC236}">
                  <a16:creationId xmlns:a16="http://schemas.microsoft.com/office/drawing/2014/main" id="{22C275F6-D5A8-4E3F-8AB0-FB7E13B277D4}"/>
                </a:ext>
              </a:extLst>
            </p:cNvPr>
            <p:cNvSpPr txBox="1"/>
            <p:nvPr/>
          </p:nvSpPr>
          <p:spPr>
            <a:xfrm>
              <a:off x="1790248" y="6170997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出口</a:t>
              </a:r>
              <a:r>
                <a:rPr lang="zh-TW" altLang="en-US" sz="24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萬壽路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方向</a:t>
              </a:r>
            </a:p>
          </p:txBody>
        </p:sp>
        <p:sp>
          <p:nvSpPr>
            <p:cNvPr id="110" name="文字方塊 109">
              <a:extLst>
                <a:ext uri="{FF2B5EF4-FFF2-40B4-BE49-F238E27FC236}">
                  <a16:creationId xmlns:a16="http://schemas.microsoft.com/office/drawing/2014/main" id="{EE45B8FE-D05F-4E2C-A970-67BCA8359C29}"/>
                </a:ext>
              </a:extLst>
            </p:cNvPr>
            <p:cNvSpPr txBox="1"/>
            <p:nvPr/>
          </p:nvSpPr>
          <p:spPr>
            <a:xfrm>
              <a:off x="6736460" y="5849902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出口中正路方向</a:t>
              </a:r>
            </a:p>
          </p:txBody>
        </p:sp>
        <p:sp>
          <p:nvSpPr>
            <p:cNvPr id="111" name="箭號: 向下 110">
              <a:extLst>
                <a:ext uri="{FF2B5EF4-FFF2-40B4-BE49-F238E27FC236}">
                  <a16:creationId xmlns:a16="http://schemas.microsoft.com/office/drawing/2014/main" id="{98FC966F-FBDC-42AE-BDBA-9B60459A6366}"/>
                </a:ext>
              </a:extLst>
            </p:cNvPr>
            <p:cNvSpPr/>
            <p:nvPr/>
          </p:nvSpPr>
          <p:spPr>
            <a:xfrm rot="5400000">
              <a:off x="6444010" y="2125499"/>
              <a:ext cx="473649" cy="56316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2" name="Picture 2" descr="Taoyuan Railway Station">
              <a:extLst>
                <a:ext uri="{FF2B5EF4-FFF2-40B4-BE49-F238E27FC236}">
                  <a16:creationId xmlns:a16="http://schemas.microsoft.com/office/drawing/2014/main" id="{96F930E3-1181-49E4-8BC9-FDB4B414E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77" t="85717" r="30520" b="10703"/>
            <a:stretch/>
          </p:blipFill>
          <p:spPr bwMode="auto">
            <a:xfrm>
              <a:off x="4947883" y="764098"/>
              <a:ext cx="1038365" cy="21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Taoyuan Railway Station">
              <a:extLst>
                <a:ext uri="{FF2B5EF4-FFF2-40B4-BE49-F238E27FC236}">
                  <a16:creationId xmlns:a16="http://schemas.microsoft.com/office/drawing/2014/main" id="{C603BC69-50E4-4583-A48A-FE5E26C26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0" t="89668" r="30697" b="6446"/>
            <a:stretch/>
          </p:blipFill>
          <p:spPr bwMode="auto">
            <a:xfrm>
              <a:off x="2758358" y="5895010"/>
              <a:ext cx="1038365" cy="235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Taoyuan Railway Station">
              <a:extLst>
                <a:ext uri="{FF2B5EF4-FFF2-40B4-BE49-F238E27FC236}">
                  <a16:creationId xmlns:a16="http://schemas.microsoft.com/office/drawing/2014/main" id="{C7270D22-F17D-4C58-B625-B86132960A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0" t="94242" r="30697" b="2114"/>
            <a:stretch/>
          </p:blipFill>
          <p:spPr bwMode="auto">
            <a:xfrm>
              <a:off x="6853139" y="5537127"/>
              <a:ext cx="1038365" cy="221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09032344-9A88-4A2D-81E4-7B96D32DAB3B}"/>
              </a:ext>
            </a:extLst>
          </p:cNvPr>
          <p:cNvSpPr txBox="1"/>
          <p:nvPr/>
        </p:nvSpPr>
        <p:spPr>
          <a:xfrm>
            <a:off x="337097" y="142202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桃園火車站出站時</a:t>
            </a:r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FD88406A-34D7-4685-9267-6879915BD61C}"/>
              </a:ext>
            </a:extLst>
          </p:cNvPr>
          <p:cNvSpPr txBox="1"/>
          <p:nvPr/>
        </p:nvSpPr>
        <p:spPr>
          <a:xfrm>
            <a:off x="377595" y="1998030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請往左手邊 出口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萬壽路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方向</a:t>
            </a:r>
          </a:p>
        </p:txBody>
      </p:sp>
      <p:sp>
        <p:nvSpPr>
          <p:cNvPr id="96" name="矩形 4">
            <a:extLst>
              <a:ext uri="{FF2B5EF4-FFF2-40B4-BE49-F238E27FC236}">
                <a16:creationId xmlns:a16="http://schemas.microsoft.com/office/drawing/2014/main" id="{8D4B2A67-5E62-4C94-B3A0-7185F0604005}"/>
              </a:ext>
            </a:extLst>
          </p:cNvPr>
          <p:cNvSpPr/>
          <p:nvPr/>
        </p:nvSpPr>
        <p:spPr>
          <a:xfrm rot="3189913">
            <a:off x="1906637" y="2737859"/>
            <a:ext cx="3407567" cy="4268046"/>
          </a:xfrm>
          <a:custGeom>
            <a:avLst/>
            <a:gdLst>
              <a:gd name="connsiteX0" fmla="*/ 0 w 2197916"/>
              <a:gd name="connsiteY0" fmla="*/ 0 h 889234"/>
              <a:gd name="connsiteX1" fmla="*/ 2197916 w 2197916"/>
              <a:gd name="connsiteY1" fmla="*/ 0 h 889234"/>
              <a:gd name="connsiteX2" fmla="*/ 2197916 w 2197916"/>
              <a:gd name="connsiteY2" fmla="*/ 889234 h 889234"/>
              <a:gd name="connsiteX3" fmla="*/ 0 w 2197916"/>
              <a:gd name="connsiteY3" fmla="*/ 889234 h 889234"/>
              <a:gd name="connsiteX4" fmla="*/ 0 w 2197916"/>
              <a:gd name="connsiteY4" fmla="*/ 0 h 889234"/>
              <a:gd name="connsiteX0" fmla="*/ 0 w 3858937"/>
              <a:gd name="connsiteY0" fmla="*/ 0 h 1895913"/>
              <a:gd name="connsiteX1" fmla="*/ 3858937 w 3858937"/>
              <a:gd name="connsiteY1" fmla="*/ 1006679 h 1895913"/>
              <a:gd name="connsiteX2" fmla="*/ 3858937 w 3858937"/>
              <a:gd name="connsiteY2" fmla="*/ 1895913 h 1895913"/>
              <a:gd name="connsiteX3" fmla="*/ 1661021 w 3858937"/>
              <a:gd name="connsiteY3" fmla="*/ 1895913 h 1895913"/>
              <a:gd name="connsiteX4" fmla="*/ 0 w 3858937"/>
              <a:gd name="connsiteY4" fmla="*/ 0 h 1895913"/>
              <a:gd name="connsiteX0" fmla="*/ 0 w 3858937"/>
              <a:gd name="connsiteY0" fmla="*/ 0 h 2416030"/>
              <a:gd name="connsiteX1" fmla="*/ 3858937 w 3858937"/>
              <a:gd name="connsiteY1" fmla="*/ 1006679 h 2416030"/>
              <a:gd name="connsiteX2" fmla="*/ 3858937 w 3858937"/>
              <a:gd name="connsiteY2" fmla="*/ 1895913 h 2416030"/>
              <a:gd name="connsiteX3" fmla="*/ 184558 w 3858937"/>
              <a:gd name="connsiteY3" fmla="*/ 2416030 h 2416030"/>
              <a:gd name="connsiteX4" fmla="*/ 0 w 3858937"/>
              <a:gd name="connsiteY4" fmla="*/ 0 h 2416030"/>
              <a:gd name="connsiteX0" fmla="*/ 0 w 3858937"/>
              <a:gd name="connsiteY0" fmla="*/ 0 h 2416030"/>
              <a:gd name="connsiteX1" fmla="*/ 3858937 w 3858937"/>
              <a:gd name="connsiteY1" fmla="*/ 1006679 h 2416030"/>
              <a:gd name="connsiteX2" fmla="*/ 2709645 w 3858937"/>
              <a:gd name="connsiteY2" fmla="*/ 1199626 h 2416030"/>
              <a:gd name="connsiteX3" fmla="*/ 184558 w 3858937"/>
              <a:gd name="connsiteY3" fmla="*/ 2416030 h 2416030"/>
              <a:gd name="connsiteX4" fmla="*/ 0 w 3858937"/>
              <a:gd name="connsiteY4" fmla="*/ 0 h 2416030"/>
              <a:gd name="connsiteX0" fmla="*/ 0 w 2709645"/>
              <a:gd name="connsiteY0" fmla="*/ 0 h 2416030"/>
              <a:gd name="connsiteX1" fmla="*/ 2474754 w 2709645"/>
              <a:gd name="connsiteY1" fmla="*/ 822121 h 2416030"/>
              <a:gd name="connsiteX2" fmla="*/ 2709645 w 2709645"/>
              <a:gd name="connsiteY2" fmla="*/ 1199626 h 2416030"/>
              <a:gd name="connsiteX3" fmla="*/ 184558 w 2709645"/>
              <a:gd name="connsiteY3" fmla="*/ 2416030 h 2416030"/>
              <a:gd name="connsiteX4" fmla="*/ 0 w 2709645"/>
              <a:gd name="connsiteY4" fmla="*/ 0 h 2416030"/>
              <a:gd name="connsiteX0" fmla="*/ 0 w 3229763"/>
              <a:gd name="connsiteY0" fmla="*/ 0 h 2416030"/>
              <a:gd name="connsiteX1" fmla="*/ 2474754 w 3229763"/>
              <a:gd name="connsiteY1" fmla="*/ 822121 h 2416030"/>
              <a:gd name="connsiteX2" fmla="*/ 3229763 w 3229763"/>
              <a:gd name="connsiteY2" fmla="*/ 1115737 h 2416030"/>
              <a:gd name="connsiteX3" fmla="*/ 184558 w 3229763"/>
              <a:gd name="connsiteY3" fmla="*/ 2416030 h 2416030"/>
              <a:gd name="connsiteX4" fmla="*/ 0 w 3229763"/>
              <a:gd name="connsiteY4" fmla="*/ 0 h 2416030"/>
              <a:gd name="connsiteX0" fmla="*/ 0 w 3271708"/>
              <a:gd name="connsiteY0" fmla="*/ 0 h 2416030"/>
              <a:gd name="connsiteX1" fmla="*/ 3271708 w 3271708"/>
              <a:gd name="connsiteY1" fmla="*/ 763398 h 2416030"/>
              <a:gd name="connsiteX2" fmla="*/ 3229763 w 3271708"/>
              <a:gd name="connsiteY2" fmla="*/ 1115737 h 2416030"/>
              <a:gd name="connsiteX3" fmla="*/ 184558 w 3271708"/>
              <a:gd name="connsiteY3" fmla="*/ 2416030 h 2416030"/>
              <a:gd name="connsiteX4" fmla="*/ 0 w 3271708"/>
              <a:gd name="connsiteY4" fmla="*/ 0 h 2416030"/>
              <a:gd name="connsiteX0" fmla="*/ 0 w 3229763"/>
              <a:gd name="connsiteY0" fmla="*/ 0 h 2416030"/>
              <a:gd name="connsiteX1" fmla="*/ 2449587 w 3229763"/>
              <a:gd name="connsiteY1" fmla="*/ 947956 h 2416030"/>
              <a:gd name="connsiteX2" fmla="*/ 3229763 w 3229763"/>
              <a:gd name="connsiteY2" fmla="*/ 1115737 h 2416030"/>
              <a:gd name="connsiteX3" fmla="*/ 184558 w 3229763"/>
              <a:gd name="connsiteY3" fmla="*/ 2416030 h 2416030"/>
              <a:gd name="connsiteX4" fmla="*/ 0 w 3229763"/>
              <a:gd name="connsiteY4" fmla="*/ 0 h 2416030"/>
              <a:gd name="connsiteX0" fmla="*/ 0 w 2617367"/>
              <a:gd name="connsiteY0" fmla="*/ 0 h 2416030"/>
              <a:gd name="connsiteX1" fmla="*/ 2449587 w 2617367"/>
              <a:gd name="connsiteY1" fmla="*/ 947956 h 2416030"/>
              <a:gd name="connsiteX2" fmla="*/ 2617367 w 2617367"/>
              <a:gd name="connsiteY2" fmla="*/ 1224793 h 2416030"/>
              <a:gd name="connsiteX3" fmla="*/ 184558 w 2617367"/>
              <a:gd name="connsiteY3" fmla="*/ 2416030 h 2416030"/>
              <a:gd name="connsiteX4" fmla="*/ 0 w 2617367"/>
              <a:gd name="connsiteY4" fmla="*/ 0 h 2416030"/>
              <a:gd name="connsiteX0" fmla="*/ 0 w 2852258"/>
              <a:gd name="connsiteY0" fmla="*/ 0 h 2416030"/>
              <a:gd name="connsiteX1" fmla="*/ 2852258 w 2852258"/>
              <a:gd name="connsiteY1" fmla="*/ 813732 h 2416030"/>
              <a:gd name="connsiteX2" fmla="*/ 2617367 w 2852258"/>
              <a:gd name="connsiteY2" fmla="*/ 1224793 h 2416030"/>
              <a:gd name="connsiteX3" fmla="*/ 184558 w 2852258"/>
              <a:gd name="connsiteY3" fmla="*/ 2416030 h 2416030"/>
              <a:gd name="connsiteX4" fmla="*/ 0 w 2852258"/>
              <a:gd name="connsiteY4" fmla="*/ 0 h 2416030"/>
              <a:gd name="connsiteX0" fmla="*/ 0 w 2852258"/>
              <a:gd name="connsiteY0" fmla="*/ 0 h 2416030"/>
              <a:gd name="connsiteX1" fmla="*/ 2852258 w 2852258"/>
              <a:gd name="connsiteY1" fmla="*/ 813732 h 2416030"/>
              <a:gd name="connsiteX2" fmla="*/ 2835480 w 2852258"/>
              <a:gd name="connsiteY2" fmla="*/ 1182848 h 2416030"/>
              <a:gd name="connsiteX3" fmla="*/ 184558 w 2852258"/>
              <a:gd name="connsiteY3" fmla="*/ 2416030 h 2416030"/>
              <a:gd name="connsiteX4" fmla="*/ 0 w 2852258"/>
              <a:gd name="connsiteY4" fmla="*/ 0 h 2416030"/>
              <a:gd name="connsiteX0" fmla="*/ 0 w 2852258"/>
              <a:gd name="connsiteY0" fmla="*/ 0 h 2416030"/>
              <a:gd name="connsiteX1" fmla="*/ 2852258 w 2852258"/>
              <a:gd name="connsiteY1" fmla="*/ 813732 h 2416030"/>
              <a:gd name="connsiteX2" fmla="*/ 2835480 w 2852258"/>
              <a:gd name="connsiteY2" fmla="*/ 1182848 h 2416030"/>
              <a:gd name="connsiteX3" fmla="*/ 184558 w 2852258"/>
              <a:gd name="connsiteY3" fmla="*/ 2416030 h 2416030"/>
              <a:gd name="connsiteX4" fmla="*/ 0 w 2852258"/>
              <a:gd name="connsiteY4" fmla="*/ 0 h 2416030"/>
              <a:gd name="connsiteX0" fmla="*/ 318782 w 2667700"/>
              <a:gd name="connsiteY0" fmla="*/ 0 h 2441197"/>
              <a:gd name="connsiteX1" fmla="*/ 2667700 w 2667700"/>
              <a:gd name="connsiteY1" fmla="*/ 838899 h 2441197"/>
              <a:gd name="connsiteX2" fmla="*/ 2650922 w 2667700"/>
              <a:gd name="connsiteY2" fmla="*/ 1208015 h 2441197"/>
              <a:gd name="connsiteX3" fmla="*/ 0 w 2667700"/>
              <a:gd name="connsiteY3" fmla="*/ 2441197 h 2441197"/>
              <a:gd name="connsiteX4" fmla="*/ 318782 w 2667700"/>
              <a:gd name="connsiteY4" fmla="*/ 0 h 2441197"/>
              <a:gd name="connsiteX0" fmla="*/ 0 w 2348918"/>
              <a:gd name="connsiteY0" fmla="*/ 0 h 2197916"/>
              <a:gd name="connsiteX1" fmla="*/ 2348918 w 2348918"/>
              <a:gd name="connsiteY1" fmla="*/ 838899 h 2197916"/>
              <a:gd name="connsiteX2" fmla="*/ 2332140 w 2348918"/>
              <a:gd name="connsiteY2" fmla="*/ 1208015 h 2197916"/>
              <a:gd name="connsiteX3" fmla="*/ 0 w 2348918"/>
              <a:gd name="connsiteY3" fmla="*/ 2197916 h 2197916"/>
              <a:gd name="connsiteX4" fmla="*/ 0 w 2348918"/>
              <a:gd name="connsiteY4" fmla="*/ 0 h 2197916"/>
              <a:gd name="connsiteX0" fmla="*/ 0 w 2332140"/>
              <a:gd name="connsiteY0" fmla="*/ 0 h 2197916"/>
              <a:gd name="connsiteX1" fmla="*/ 1862944 w 2332140"/>
              <a:gd name="connsiteY1" fmla="*/ 857734 h 2197916"/>
              <a:gd name="connsiteX2" fmla="*/ 2332140 w 2332140"/>
              <a:gd name="connsiteY2" fmla="*/ 1208015 h 2197916"/>
              <a:gd name="connsiteX3" fmla="*/ 0 w 2332140"/>
              <a:gd name="connsiteY3" fmla="*/ 2197916 h 2197916"/>
              <a:gd name="connsiteX4" fmla="*/ 0 w 2332140"/>
              <a:gd name="connsiteY4" fmla="*/ 0 h 2197916"/>
              <a:gd name="connsiteX0" fmla="*/ 0 w 1862944"/>
              <a:gd name="connsiteY0" fmla="*/ 0 h 2197916"/>
              <a:gd name="connsiteX1" fmla="*/ 1862944 w 1862944"/>
              <a:gd name="connsiteY1" fmla="*/ 857734 h 2197916"/>
              <a:gd name="connsiteX2" fmla="*/ 1819464 w 1862944"/>
              <a:gd name="connsiteY2" fmla="*/ 1118549 h 2197916"/>
              <a:gd name="connsiteX3" fmla="*/ 0 w 1862944"/>
              <a:gd name="connsiteY3" fmla="*/ 2197916 h 2197916"/>
              <a:gd name="connsiteX4" fmla="*/ 0 w 1862944"/>
              <a:gd name="connsiteY4" fmla="*/ 0 h 2197916"/>
              <a:gd name="connsiteX0" fmla="*/ 0 w 1878208"/>
              <a:gd name="connsiteY0" fmla="*/ 0 h 2197916"/>
              <a:gd name="connsiteX1" fmla="*/ 1862944 w 1878208"/>
              <a:gd name="connsiteY1" fmla="*/ 857734 h 2197916"/>
              <a:gd name="connsiteX2" fmla="*/ 1878208 w 1878208"/>
              <a:gd name="connsiteY2" fmla="*/ 1071461 h 2197916"/>
              <a:gd name="connsiteX3" fmla="*/ 0 w 1878208"/>
              <a:gd name="connsiteY3" fmla="*/ 2197916 h 2197916"/>
              <a:gd name="connsiteX4" fmla="*/ 0 w 1878208"/>
              <a:gd name="connsiteY4" fmla="*/ 0 h 2197916"/>
              <a:gd name="connsiteX0" fmla="*/ 123221 w 2001429"/>
              <a:gd name="connsiteY0" fmla="*/ 0 h 2666528"/>
              <a:gd name="connsiteX1" fmla="*/ 1986165 w 2001429"/>
              <a:gd name="connsiteY1" fmla="*/ 857734 h 2666528"/>
              <a:gd name="connsiteX2" fmla="*/ 2001429 w 2001429"/>
              <a:gd name="connsiteY2" fmla="*/ 1071461 h 2666528"/>
              <a:gd name="connsiteX3" fmla="*/ 0 w 2001429"/>
              <a:gd name="connsiteY3" fmla="*/ 2666528 h 2666528"/>
              <a:gd name="connsiteX4" fmla="*/ 123221 w 2001429"/>
              <a:gd name="connsiteY4" fmla="*/ 0 h 2666528"/>
              <a:gd name="connsiteX0" fmla="*/ 59891 w 2001429"/>
              <a:gd name="connsiteY0" fmla="*/ 0 h 2826055"/>
              <a:gd name="connsiteX1" fmla="*/ 1986165 w 2001429"/>
              <a:gd name="connsiteY1" fmla="*/ 1017261 h 2826055"/>
              <a:gd name="connsiteX2" fmla="*/ 2001429 w 2001429"/>
              <a:gd name="connsiteY2" fmla="*/ 1230988 h 2826055"/>
              <a:gd name="connsiteX3" fmla="*/ 0 w 2001429"/>
              <a:gd name="connsiteY3" fmla="*/ 2826055 h 2826055"/>
              <a:gd name="connsiteX4" fmla="*/ 59891 w 2001429"/>
              <a:gd name="connsiteY4" fmla="*/ 0 h 282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429" h="2826055">
                <a:moveTo>
                  <a:pt x="59891" y="0"/>
                </a:moveTo>
                <a:lnTo>
                  <a:pt x="1986165" y="1017261"/>
                </a:lnTo>
                <a:lnTo>
                  <a:pt x="2001429" y="1230988"/>
                </a:lnTo>
                <a:lnTo>
                  <a:pt x="0" y="2826055"/>
                </a:lnTo>
                <a:lnTo>
                  <a:pt x="59891" y="0"/>
                </a:lnTo>
                <a:close/>
              </a:path>
            </a:pathLst>
          </a:custGeom>
          <a:gradFill>
            <a:gsLst>
              <a:gs pos="0">
                <a:srgbClr val="FFC000">
                  <a:alpha val="45000"/>
                </a:srgbClr>
              </a:gs>
              <a:gs pos="38000">
                <a:schemeClr val="accent4">
                  <a:lumMod val="40000"/>
                  <a:lumOff val="60000"/>
                  <a:alpha val="56000"/>
                </a:schemeClr>
              </a:gs>
              <a:gs pos="100000">
                <a:schemeClr val="bg1">
                  <a:alpha val="7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7" name="圖片 96">
            <a:extLst>
              <a:ext uri="{FF2B5EF4-FFF2-40B4-BE49-F238E27FC236}">
                <a16:creationId xmlns:a16="http://schemas.microsoft.com/office/drawing/2014/main" id="{B412BE93-4328-4B22-BF22-33F30F969E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5" y="2808459"/>
            <a:ext cx="3565819" cy="2674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8" name="文字方塊 97">
            <a:extLst>
              <a:ext uri="{FF2B5EF4-FFF2-40B4-BE49-F238E27FC236}">
                <a16:creationId xmlns:a16="http://schemas.microsoft.com/office/drawing/2014/main" id="{CC6BB7A7-8C81-4305-B1FC-7A2F303AFA7F}"/>
              </a:ext>
            </a:extLst>
          </p:cNvPr>
          <p:cNvSpPr txBox="1"/>
          <p:nvPr/>
        </p:nvSpPr>
        <p:spPr>
          <a:xfrm>
            <a:off x="6531510" y="1133223"/>
            <a:ext cx="3296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桃園火車站出站時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2F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平面圖</a:t>
            </a:r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A6A6BDE1-64BD-4B33-A235-F7B5023D0682}"/>
              </a:ext>
            </a:extLst>
          </p:cNvPr>
          <p:cNvSpPr txBox="1"/>
          <p:nvPr/>
        </p:nvSpPr>
        <p:spPr>
          <a:xfrm>
            <a:off x="8059546" y="161170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桃園火車站轉免費接駁車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426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96BB8339-A89E-4332-8A4C-459C6305AA7F}"/>
              </a:ext>
            </a:extLst>
          </p:cNvPr>
          <p:cNvGrpSpPr/>
          <p:nvPr/>
        </p:nvGrpSpPr>
        <p:grpSpPr>
          <a:xfrm>
            <a:off x="510380" y="1668309"/>
            <a:ext cx="8058616" cy="4990836"/>
            <a:chOff x="170632" y="181378"/>
            <a:chExt cx="9426833" cy="5838196"/>
          </a:xfrm>
        </p:grpSpPr>
        <p:pic>
          <p:nvPicPr>
            <p:cNvPr id="5" name="Picture 2" descr="https://www.ubus.com.tw/upload/citybusmap/taoyuan/news_file/1600459508(1).png">
              <a:extLst>
                <a:ext uri="{FF2B5EF4-FFF2-40B4-BE49-F238E27FC236}">
                  <a16:creationId xmlns:a16="http://schemas.microsoft.com/office/drawing/2014/main" id="{4896D720-F484-4068-A4B2-A2A280E3D7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0" t="59960" r="2591" b="10036"/>
            <a:stretch/>
          </p:blipFill>
          <p:spPr bwMode="auto">
            <a:xfrm>
              <a:off x="3684477" y="181378"/>
              <a:ext cx="5912988" cy="37157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矩形 4">
              <a:extLst>
                <a:ext uri="{FF2B5EF4-FFF2-40B4-BE49-F238E27FC236}">
                  <a16:creationId xmlns:a16="http://schemas.microsoft.com/office/drawing/2014/main" id="{A2E64298-B788-4F94-8649-818989D660A9}"/>
                </a:ext>
              </a:extLst>
            </p:cNvPr>
            <p:cNvSpPr/>
            <p:nvPr/>
          </p:nvSpPr>
          <p:spPr>
            <a:xfrm rot="21007805">
              <a:off x="1780934" y="1610328"/>
              <a:ext cx="4958751" cy="3378302"/>
            </a:xfrm>
            <a:custGeom>
              <a:avLst/>
              <a:gdLst>
                <a:gd name="connsiteX0" fmla="*/ 0 w 2197916"/>
                <a:gd name="connsiteY0" fmla="*/ 0 h 889234"/>
                <a:gd name="connsiteX1" fmla="*/ 2197916 w 2197916"/>
                <a:gd name="connsiteY1" fmla="*/ 0 h 889234"/>
                <a:gd name="connsiteX2" fmla="*/ 2197916 w 2197916"/>
                <a:gd name="connsiteY2" fmla="*/ 889234 h 889234"/>
                <a:gd name="connsiteX3" fmla="*/ 0 w 2197916"/>
                <a:gd name="connsiteY3" fmla="*/ 889234 h 889234"/>
                <a:gd name="connsiteX4" fmla="*/ 0 w 2197916"/>
                <a:gd name="connsiteY4" fmla="*/ 0 h 889234"/>
                <a:gd name="connsiteX0" fmla="*/ 0 w 3858937"/>
                <a:gd name="connsiteY0" fmla="*/ 0 h 1895913"/>
                <a:gd name="connsiteX1" fmla="*/ 3858937 w 3858937"/>
                <a:gd name="connsiteY1" fmla="*/ 1006679 h 1895913"/>
                <a:gd name="connsiteX2" fmla="*/ 3858937 w 3858937"/>
                <a:gd name="connsiteY2" fmla="*/ 1895913 h 1895913"/>
                <a:gd name="connsiteX3" fmla="*/ 1661021 w 3858937"/>
                <a:gd name="connsiteY3" fmla="*/ 1895913 h 1895913"/>
                <a:gd name="connsiteX4" fmla="*/ 0 w 3858937"/>
                <a:gd name="connsiteY4" fmla="*/ 0 h 1895913"/>
                <a:gd name="connsiteX0" fmla="*/ 0 w 3858937"/>
                <a:gd name="connsiteY0" fmla="*/ 0 h 2416030"/>
                <a:gd name="connsiteX1" fmla="*/ 3858937 w 3858937"/>
                <a:gd name="connsiteY1" fmla="*/ 1006679 h 2416030"/>
                <a:gd name="connsiteX2" fmla="*/ 3858937 w 3858937"/>
                <a:gd name="connsiteY2" fmla="*/ 1895913 h 2416030"/>
                <a:gd name="connsiteX3" fmla="*/ 184558 w 3858937"/>
                <a:gd name="connsiteY3" fmla="*/ 2416030 h 2416030"/>
                <a:gd name="connsiteX4" fmla="*/ 0 w 3858937"/>
                <a:gd name="connsiteY4" fmla="*/ 0 h 2416030"/>
                <a:gd name="connsiteX0" fmla="*/ 0 w 3858937"/>
                <a:gd name="connsiteY0" fmla="*/ 0 h 2416030"/>
                <a:gd name="connsiteX1" fmla="*/ 3858937 w 3858937"/>
                <a:gd name="connsiteY1" fmla="*/ 1006679 h 2416030"/>
                <a:gd name="connsiteX2" fmla="*/ 2709645 w 3858937"/>
                <a:gd name="connsiteY2" fmla="*/ 1199626 h 2416030"/>
                <a:gd name="connsiteX3" fmla="*/ 184558 w 3858937"/>
                <a:gd name="connsiteY3" fmla="*/ 2416030 h 2416030"/>
                <a:gd name="connsiteX4" fmla="*/ 0 w 3858937"/>
                <a:gd name="connsiteY4" fmla="*/ 0 h 2416030"/>
                <a:gd name="connsiteX0" fmla="*/ 0 w 2709645"/>
                <a:gd name="connsiteY0" fmla="*/ 0 h 2416030"/>
                <a:gd name="connsiteX1" fmla="*/ 2474754 w 2709645"/>
                <a:gd name="connsiteY1" fmla="*/ 822121 h 2416030"/>
                <a:gd name="connsiteX2" fmla="*/ 2709645 w 2709645"/>
                <a:gd name="connsiteY2" fmla="*/ 1199626 h 2416030"/>
                <a:gd name="connsiteX3" fmla="*/ 184558 w 2709645"/>
                <a:gd name="connsiteY3" fmla="*/ 2416030 h 2416030"/>
                <a:gd name="connsiteX4" fmla="*/ 0 w 2709645"/>
                <a:gd name="connsiteY4" fmla="*/ 0 h 2416030"/>
                <a:gd name="connsiteX0" fmla="*/ 0 w 3229763"/>
                <a:gd name="connsiteY0" fmla="*/ 0 h 2416030"/>
                <a:gd name="connsiteX1" fmla="*/ 2474754 w 3229763"/>
                <a:gd name="connsiteY1" fmla="*/ 822121 h 2416030"/>
                <a:gd name="connsiteX2" fmla="*/ 3229763 w 3229763"/>
                <a:gd name="connsiteY2" fmla="*/ 1115737 h 2416030"/>
                <a:gd name="connsiteX3" fmla="*/ 184558 w 3229763"/>
                <a:gd name="connsiteY3" fmla="*/ 2416030 h 2416030"/>
                <a:gd name="connsiteX4" fmla="*/ 0 w 3229763"/>
                <a:gd name="connsiteY4" fmla="*/ 0 h 2416030"/>
                <a:gd name="connsiteX0" fmla="*/ 0 w 3271708"/>
                <a:gd name="connsiteY0" fmla="*/ 0 h 2416030"/>
                <a:gd name="connsiteX1" fmla="*/ 3271708 w 3271708"/>
                <a:gd name="connsiteY1" fmla="*/ 763398 h 2416030"/>
                <a:gd name="connsiteX2" fmla="*/ 3229763 w 3271708"/>
                <a:gd name="connsiteY2" fmla="*/ 1115737 h 2416030"/>
                <a:gd name="connsiteX3" fmla="*/ 184558 w 3271708"/>
                <a:gd name="connsiteY3" fmla="*/ 2416030 h 2416030"/>
                <a:gd name="connsiteX4" fmla="*/ 0 w 3271708"/>
                <a:gd name="connsiteY4" fmla="*/ 0 h 2416030"/>
                <a:gd name="connsiteX0" fmla="*/ 0 w 3229763"/>
                <a:gd name="connsiteY0" fmla="*/ 0 h 2416030"/>
                <a:gd name="connsiteX1" fmla="*/ 2449587 w 3229763"/>
                <a:gd name="connsiteY1" fmla="*/ 947956 h 2416030"/>
                <a:gd name="connsiteX2" fmla="*/ 3229763 w 3229763"/>
                <a:gd name="connsiteY2" fmla="*/ 1115737 h 2416030"/>
                <a:gd name="connsiteX3" fmla="*/ 184558 w 3229763"/>
                <a:gd name="connsiteY3" fmla="*/ 2416030 h 2416030"/>
                <a:gd name="connsiteX4" fmla="*/ 0 w 3229763"/>
                <a:gd name="connsiteY4" fmla="*/ 0 h 2416030"/>
                <a:gd name="connsiteX0" fmla="*/ 0 w 2617367"/>
                <a:gd name="connsiteY0" fmla="*/ 0 h 2416030"/>
                <a:gd name="connsiteX1" fmla="*/ 2449587 w 2617367"/>
                <a:gd name="connsiteY1" fmla="*/ 947956 h 2416030"/>
                <a:gd name="connsiteX2" fmla="*/ 2617367 w 2617367"/>
                <a:gd name="connsiteY2" fmla="*/ 1224793 h 2416030"/>
                <a:gd name="connsiteX3" fmla="*/ 184558 w 2617367"/>
                <a:gd name="connsiteY3" fmla="*/ 2416030 h 2416030"/>
                <a:gd name="connsiteX4" fmla="*/ 0 w 2617367"/>
                <a:gd name="connsiteY4" fmla="*/ 0 h 2416030"/>
                <a:gd name="connsiteX0" fmla="*/ 0 w 2852258"/>
                <a:gd name="connsiteY0" fmla="*/ 0 h 2416030"/>
                <a:gd name="connsiteX1" fmla="*/ 2852258 w 2852258"/>
                <a:gd name="connsiteY1" fmla="*/ 813732 h 2416030"/>
                <a:gd name="connsiteX2" fmla="*/ 2617367 w 2852258"/>
                <a:gd name="connsiteY2" fmla="*/ 1224793 h 2416030"/>
                <a:gd name="connsiteX3" fmla="*/ 184558 w 2852258"/>
                <a:gd name="connsiteY3" fmla="*/ 2416030 h 2416030"/>
                <a:gd name="connsiteX4" fmla="*/ 0 w 2852258"/>
                <a:gd name="connsiteY4" fmla="*/ 0 h 2416030"/>
                <a:gd name="connsiteX0" fmla="*/ 0 w 2852258"/>
                <a:gd name="connsiteY0" fmla="*/ 0 h 2416030"/>
                <a:gd name="connsiteX1" fmla="*/ 2852258 w 2852258"/>
                <a:gd name="connsiteY1" fmla="*/ 813732 h 2416030"/>
                <a:gd name="connsiteX2" fmla="*/ 2835480 w 2852258"/>
                <a:gd name="connsiteY2" fmla="*/ 1182848 h 2416030"/>
                <a:gd name="connsiteX3" fmla="*/ 184558 w 2852258"/>
                <a:gd name="connsiteY3" fmla="*/ 2416030 h 2416030"/>
                <a:gd name="connsiteX4" fmla="*/ 0 w 2852258"/>
                <a:gd name="connsiteY4" fmla="*/ 0 h 2416030"/>
                <a:gd name="connsiteX0" fmla="*/ 0 w 2852258"/>
                <a:gd name="connsiteY0" fmla="*/ 0 h 2416030"/>
                <a:gd name="connsiteX1" fmla="*/ 2852258 w 2852258"/>
                <a:gd name="connsiteY1" fmla="*/ 813732 h 2416030"/>
                <a:gd name="connsiteX2" fmla="*/ 2835480 w 2852258"/>
                <a:gd name="connsiteY2" fmla="*/ 1182848 h 2416030"/>
                <a:gd name="connsiteX3" fmla="*/ 184558 w 2852258"/>
                <a:gd name="connsiteY3" fmla="*/ 2416030 h 2416030"/>
                <a:gd name="connsiteX4" fmla="*/ 0 w 2852258"/>
                <a:gd name="connsiteY4" fmla="*/ 0 h 2416030"/>
                <a:gd name="connsiteX0" fmla="*/ 318782 w 2667700"/>
                <a:gd name="connsiteY0" fmla="*/ 0 h 2441197"/>
                <a:gd name="connsiteX1" fmla="*/ 2667700 w 2667700"/>
                <a:gd name="connsiteY1" fmla="*/ 838899 h 2441197"/>
                <a:gd name="connsiteX2" fmla="*/ 2650922 w 2667700"/>
                <a:gd name="connsiteY2" fmla="*/ 1208015 h 2441197"/>
                <a:gd name="connsiteX3" fmla="*/ 0 w 2667700"/>
                <a:gd name="connsiteY3" fmla="*/ 2441197 h 2441197"/>
                <a:gd name="connsiteX4" fmla="*/ 318782 w 2667700"/>
                <a:gd name="connsiteY4" fmla="*/ 0 h 2441197"/>
                <a:gd name="connsiteX0" fmla="*/ 0 w 2348918"/>
                <a:gd name="connsiteY0" fmla="*/ 0 h 2197916"/>
                <a:gd name="connsiteX1" fmla="*/ 2348918 w 2348918"/>
                <a:gd name="connsiteY1" fmla="*/ 838899 h 2197916"/>
                <a:gd name="connsiteX2" fmla="*/ 2332140 w 2348918"/>
                <a:gd name="connsiteY2" fmla="*/ 1208015 h 2197916"/>
                <a:gd name="connsiteX3" fmla="*/ 0 w 2348918"/>
                <a:gd name="connsiteY3" fmla="*/ 2197916 h 2197916"/>
                <a:gd name="connsiteX4" fmla="*/ 0 w 2348918"/>
                <a:gd name="connsiteY4" fmla="*/ 0 h 2197916"/>
                <a:gd name="connsiteX0" fmla="*/ 0 w 2332140"/>
                <a:gd name="connsiteY0" fmla="*/ 0 h 2197916"/>
                <a:gd name="connsiteX1" fmla="*/ 1862944 w 2332140"/>
                <a:gd name="connsiteY1" fmla="*/ 857734 h 2197916"/>
                <a:gd name="connsiteX2" fmla="*/ 2332140 w 2332140"/>
                <a:gd name="connsiteY2" fmla="*/ 1208015 h 2197916"/>
                <a:gd name="connsiteX3" fmla="*/ 0 w 2332140"/>
                <a:gd name="connsiteY3" fmla="*/ 2197916 h 2197916"/>
                <a:gd name="connsiteX4" fmla="*/ 0 w 2332140"/>
                <a:gd name="connsiteY4" fmla="*/ 0 h 2197916"/>
                <a:gd name="connsiteX0" fmla="*/ 0 w 1862944"/>
                <a:gd name="connsiteY0" fmla="*/ 0 h 2197916"/>
                <a:gd name="connsiteX1" fmla="*/ 1862944 w 1862944"/>
                <a:gd name="connsiteY1" fmla="*/ 857734 h 2197916"/>
                <a:gd name="connsiteX2" fmla="*/ 1819464 w 1862944"/>
                <a:gd name="connsiteY2" fmla="*/ 1118549 h 2197916"/>
                <a:gd name="connsiteX3" fmla="*/ 0 w 1862944"/>
                <a:gd name="connsiteY3" fmla="*/ 2197916 h 2197916"/>
                <a:gd name="connsiteX4" fmla="*/ 0 w 1862944"/>
                <a:gd name="connsiteY4" fmla="*/ 0 h 2197916"/>
                <a:gd name="connsiteX0" fmla="*/ 0 w 1878208"/>
                <a:gd name="connsiteY0" fmla="*/ 0 h 2197916"/>
                <a:gd name="connsiteX1" fmla="*/ 1862944 w 1878208"/>
                <a:gd name="connsiteY1" fmla="*/ 857734 h 2197916"/>
                <a:gd name="connsiteX2" fmla="*/ 1878208 w 1878208"/>
                <a:gd name="connsiteY2" fmla="*/ 1071461 h 2197916"/>
                <a:gd name="connsiteX3" fmla="*/ 0 w 1878208"/>
                <a:gd name="connsiteY3" fmla="*/ 2197916 h 2197916"/>
                <a:gd name="connsiteX4" fmla="*/ 0 w 1878208"/>
                <a:gd name="connsiteY4" fmla="*/ 0 h 2197916"/>
                <a:gd name="connsiteX0" fmla="*/ 123221 w 2001429"/>
                <a:gd name="connsiteY0" fmla="*/ 0 h 2666528"/>
                <a:gd name="connsiteX1" fmla="*/ 1986165 w 2001429"/>
                <a:gd name="connsiteY1" fmla="*/ 857734 h 2666528"/>
                <a:gd name="connsiteX2" fmla="*/ 2001429 w 2001429"/>
                <a:gd name="connsiteY2" fmla="*/ 1071461 h 2666528"/>
                <a:gd name="connsiteX3" fmla="*/ 0 w 2001429"/>
                <a:gd name="connsiteY3" fmla="*/ 2666528 h 2666528"/>
                <a:gd name="connsiteX4" fmla="*/ 123221 w 2001429"/>
                <a:gd name="connsiteY4" fmla="*/ 0 h 2666528"/>
                <a:gd name="connsiteX0" fmla="*/ 59891 w 2001429"/>
                <a:gd name="connsiteY0" fmla="*/ 0 h 2826055"/>
                <a:gd name="connsiteX1" fmla="*/ 1986165 w 2001429"/>
                <a:gd name="connsiteY1" fmla="*/ 1017261 h 2826055"/>
                <a:gd name="connsiteX2" fmla="*/ 2001429 w 2001429"/>
                <a:gd name="connsiteY2" fmla="*/ 1230988 h 2826055"/>
                <a:gd name="connsiteX3" fmla="*/ 0 w 2001429"/>
                <a:gd name="connsiteY3" fmla="*/ 2826055 h 2826055"/>
                <a:gd name="connsiteX4" fmla="*/ 59891 w 2001429"/>
                <a:gd name="connsiteY4" fmla="*/ 0 h 2826055"/>
                <a:gd name="connsiteX0" fmla="*/ 19790 w 2001429"/>
                <a:gd name="connsiteY0" fmla="*/ 0 h 2301303"/>
                <a:gd name="connsiteX1" fmla="*/ 1986165 w 2001429"/>
                <a:gd name="connsiteY1" fmla="*/ 492509 h 2301303"/>
                <a:gd name="connsiteX2" fmla="*/ 2001429 w 2001429"/>
                <a:gd name="connsiteY2" fmla="*/ 706236 h 2301303"/>
                <a:gd name="connsiteX3" fmla="*/ 0 w 2001429"/>
                <a:gd name="connsiteY3" fmla="*/ 2301303 h 2301303"/>
                <a:gd name="connsiteX4" fmla="*/ 19790 w 2001429"/>
                <a:gd name="connsiteY4" fmla="*/ 0 h 2301303"/>
                <a:gd name="connsiteX0" fmla="*/ 0 w 1981639"/>
                <a:gd name="connsiteY0" fmla="*/ 0 h 2272881"/>
                <a:gd name="connsiteX1" fmla="*/ 1966375 w 1981639"/>
                <a:gd name="connsiteY1" fmla="*/ 492509 h 2272881"/>
                <a:gd name="connsiteX2" fmla="*/ 1981639 w 1981639"/>
                <a:gd name="connsiteY2" fmla="*/ 706236 h 2272881"/>
                <a:gd name="connsiteX3" fmla="*/ 1297475 w 1981639"/>
                <a:gd name="connsiteY3" fmla="*/ 2272881 h 2272881"/>
                <a:gd name="connsiteX4" fmla="*/ 0 w 1981639"/>
                <a:gd name="connsiteY4" fmla="*/ 0 h 2272881"/>
                <a:gd name="connsiteX0" fmla="*/ 0 w 2053343"/>
                <a:gd name="connsiteY0" fmla="*/ 0 h 2272881"/>
                <a:gd name="connsiteX1" fmla="*/ 1966375 w 2053343"/>
                <a:gd name="connsiteY1" fmla="*/ 492509 h 2272881"/>
                <a:gd name="connsiteX2" fmla="*/ 2053343 w 2053343"/>
                <a:gd name="connsiteY2" fmla="*/ 653723 h 2272881"/>
                <a:gd name="connsiteX3" fmla="*/ 1297475 w 2053343"/>
                <a:gd name="connsiteY3" fmla="*/ 2272881 h 2272881"/>
                <a:gd name="connsiteX4" fmla="*/ 0 w 2053343"/>
                <a:gd name="connsiteY4" fmla="*/ 0 h 2272881"/>
                <a:gd name="connsiteX0" fmla="*/ 0 w 2053343"/>
                <a:gd name="connsiteY0" fmla="*/ 0 h 2272881"/>
                <a:gd name="connsiteX1" fmla="*/ 1902536 w 2053343"/>
                <a:gd name="connsiteY1" fmla="*/ 464623 h 2272881"/>
                <a:gd name="connsiteX2" fmla="*/ 2053343 w 2053343"/>
                <a:gd name="connsiteY2" fmla="*/ 653723 h 2272881"/>
                <a:gd name="connsiteX3" fmla="*/ 1297475 w 2053343"/>
                <a:gd name="connsiteY3" fmla="*/ 2272881 h 2272881"/>
                <a:gd name="connsiteX4" fmla="*/ 0 w 2053343"/>
                <a:gd name="connsiteY4" fmla="*/ 0 h 2272881"/>
                <a:gd name="connsiteX0" fmla="*/ 0 w 1982995"/>
                <a:gd name="connsiteY0" fmla="*/ 0 h 2272881"/>
                <a:gd name="connsiteX1" fmla="*/ 1902536 w 1982995"/>
                <a:gd name="connsiteY1" fmla="*/ 464623 h 2272881"/>
                <a:gd name="connsiteX2" fmla="*/ 1982995 w 1982995"/>
                <a:gd name="connsiteY2" fmla="*/ 491406 h 2272881"/>
                <a:gd name="connsiteX3" fmla="*/ 1297475 w 1982995"/>
                <a:gd name="connsiteY3" fmla="*/ 2272881 h 2272881"/>
                <a:gd name="connsiteX4" fmla="*/ 0 w 1982995"/>
                <a:gd name="connsiteY4" fmla="*/ 0 h 2272881"/>
                <a:gd name="connsiteX0" fmla="*/ 0 w 1982995"/>
                <a:gd name="connsiteY0" fmla="*/ 0 h 2272881"/>
                <a:gd name="connsiteX1" fmla="*/ 1912130 w 1982995"/>
                <a:gd name="connsiteY1" fmla="*/ 343593 h 2272881"/>
                <a:gd name="connsiteX2" fmla="*/ 1982995 w 1982995"/>
                <a:gd name="connsiteY2" fmla="*/ 491406 h 2272881"/>
                <a:gd name="connsiteX3" fmla="*/ 1297475 w 1982995"/>
                <a:gd name="connsiteY3" fmla="*/ 2272881 h 2272881"/>
                <a:gd name="connsiteX4" fmla="*/ 0 w 1982995"/>
                <a:gd name="connsiteY4" fmla="*/ 0 h 2272881"/>
                <a:gd name="connsiteX0" fmla="*/ 0 w 1939669"/>
                <a:gd name="connsiteY0" fmla="*/ 0 h 2272881"/>
                <a:gd name="connsiteX1" fmla="*/ 1912130 w 1939669"/>
                <a:gd name="connsiteY1" fmla="*/ 343593 h 2272881"/>
                <a:gd name="connsiteX2" fmla="*/ 1939669 w 1939669"/>
                <a:gd name="connsiteY2" fmla="*/ 477786 h 2272881"/>
                <a:gd name="connsiteX3" fmla="*/ 1297475 w 1939669"/>
                <a:gd name="connsiteY3" fmla="*/ 2272881 h 2272881"/>
                <a:gd name="connsiteX4" fmla="*/ 0 w 1939669"/>
                <a:gd name="connsiteY4" fmla="*/ 0 h 2272881"/>
                <a:gd name="connsiteX0" fmla="*/ 0 w 1970550"/>
                <a:gd name="connsiteY0" fmla="*/ 0 h 2043357"/>
                <a:gd name="connsiteX1" fmla="*/ 1943011 w 1970550"/>
                <a:gd name="connsiteY1" fmla="*/ 114069 h 2043357"/>
                <a:gd name="connsiteX2" fmla="*/ 1970550 w 1970550"/>
                <a:gd name="connsiteY2" fmla="*/ 248262 h 2043357"/>
                <a:gd name="connsiteX3" fmla="*/ 1328356 w 1970550"/>
                <a:gd name="connsiteY3" fmla="*/ 2043357 h 2043357"/>
                <a:gd name="connsiteX4" fmla="*/ 0 w 1970550"/>
                <a:gd name="connsiteY4" fmla="*/ 0 h 2043357"/>
                <a:gd name="connsiteX0" fmla="*/ 0 w 1970550"/>
                <a:gd name="connsiteY0" fmla="*/ 0 h 1992985"/>
                <a:gd name="connsiteX1" fmla="*/ 1943011 w 1970550"/>
                <a:gd name="connsiteY1" fmla="*/ 114069 h 1992985"/>
                <a:gd name="connsiteX2" fmla="*/ 1970550 w 1970550"/>
                <a:gd name="connsiteY2" fmla="*/ 248262 h 1992985"/>
                <a:gd name="connsiteX3" fmla="*/ 1149874 w 1970550"/>
                <a:gd name="connsiteY3" fmla="*/ 1992985 h 1992985"/>
                <a:gd name="connsiteX4" fmla="*/ 0 w 1970550"/>
                <a:gd name="connsiteY4" fmla="*/ 0 h 1992985"/>
                <a:gd name="connsiteX0" fmla="*/ 0 w 2912512"/>
                <a:gd name="connsiteY0" fmla="*/ 0 h 2014237"/>
                <a:gd name="connsiteX1" fmla="*/ 2884973 w 2912512"/>
                <a:gd name="connsiteY1" fmla="*/ 135321 h 2014237"/>
                <a:gd name="connsiteX2" fmla="*/ 2912512 w 2912512"/>
                <a:gd name="connsiteY2" fmla="*/ 269514 h 2014237"/>
                <a:gd name="connsiteX3" fmla="*/ 2091836 w 2912512"/>
                <a:gd name="connsiteY3" fmla="*/ 2014237 h 2014237"/>
                <a:gd name="connsiteX4" fmla="*/ 0 w 2912512"/>
                <a:gd name="connsiteY4" fmla="*/ 0 h 2014237"/>
                <a:gd name="connsiteX0" fmla="*/ 0 w 2912512"/>
                <a:gd name="connsiteY0" fmla="*/ 0 h 2236917"/>
                <a:gd name="connsiteX1" fmla="*/ 2884973 w 2912512"/>
                <a:gd name="connsiteY1" fmla="*/ 135321 h 2236917"/>
                <a:gd name="connsiteX2" fmla="*/ 2912512 w 2912512"/>
                <a:gd name="connsiteY2" fmla="*/ 269514 h 2236917"/>
                <a:gd name="connsiteX3" fmla="*/ 1732386 w 2912512"/>
                <a:gd name="connsiteY3" fmla="*/ 2236917 h 2236917"/>
                <a:gd name="connsiteX4" fmla="*/ 0 w 2912512"/>
                <a:gd name="connsiteY4" fmla="*/ 0 h 2236917"/>
                <a:gd name="connsiteX0" fmla="*/ 0 w 2923179"/>
                <a:gd name="connsiteY0" fmla="*/ 0 h 2236917"/>
                <a:gd name="connsiteX1" fmla="*/ 2884973 w 2923179"/>
                <a:gd name="connsiteY1" fmla="*/ 135321 h 2236917"/>
                <a:gd name="connsiteX2" fmla="*/ 2923179 w 2923179"/>
                <a:gd name="connsiteY2" fmla="*/ 218793 h 2236917"/>
                <a:gd name="connsiteX3" fmla="*/ 1732386 w 2923179"/>
                <a:gd name="connsiteY3" fmla="*/ 2236917 h 2236917"/>
                <a:gd name="connsiteX4" fmla="*/ 0 w 2923179"/>
                <a:gd name="connsiteY4" fmla="*/ 0 h 2236917"/>
                <a:gd name="connsiteX0" fmla="*/ 0 w 2923179"/>
                <a:gd name="connsiteY0" fmla="*/ 0 h 2236917"/>
                <a:gd name="connsiteX1" fmla="*/ 2865741 w 2923179"/>
                <a:gd name="connsiteY1" fmla="*/ 158756 h 2236917"/>
                <a:gd name="connsiteX2" fmla="*/ 2923179 w 2923179"/>
                <a:gd name="connsiteY2" fmla="*/ 218793 h 2236917"/>
                <a:gd name="connsiteX3" fmla="*/ 1732386 w 2923179"/>
                <a:gd name="connsiteY3" fmla="*/ 2236917 h 2236917"/>
                <a:gd name="connsiteX4" fmla="*/ 0 w 2923179"/>
                <a:gd name="connsiteY4" fmla="*/ 0 h 2236917"/>
                <a:gd name="connsiteX0" fmla="*/ 0 w 2912514"/>
                <a:gd name="connsiteY0" fmla="*/ 0 h 2236917"/>
                <a:gd name="connsiteX1" fmla="*/ 2865741 w 2912514"/>
                <a:gd name="connsiteY1" fmla="*/ 158756 h 2236917"/>
                <a:gd name="connsiteX2" fmla="*/ 2912514 w 2912514"/>
                <a:gd name="connsiteY2" fmla="*/ 232705 h 2236917"/>
                <a:gd name="connsiteX3" fmla="*/ 1732386 w 2912514"/>
                <a:gd name="connsiteY3" fmla="*/ 2236917 h 2236917"/>
                <a:gd name="connsiteX4" fmla="*/ 0 w 2912514"/>
                <a:gd name="connsiteY4" fmla="*/ 0 h 223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2514" h="2236917">
                  <a:moveTo>
                    <a:pt x="0" y="0"/>
                  </a:moveTo>
                  <a:lnTo>
                    <a:pt x="2865741" y="158756"/>
                  </a:lnTo>
                  <a:lnTo>
                    <a:pt x="2912514" y="232705"/>
                  </a:lnTo>
                  <a:lnTo>
                    <a:pt x="1732386" y="223691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C000">
                    <a:alpha val="45000"/>
                  </a:srgbClr>
                </a:gs>
                <a:gs pos="38000">
                  <a:schemeClr val="accent4">
                    <a:lumMod val="40000"/>
                    <a:lumOff val="60000"/>
                    <a:alpha val="56000"/>
                  </a:schemeClr>
                </a:gs>
                <a:gs pos="100000">
                  <a:schemeClr val="bg1">
                    <a:alpha val="7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B309137F-5810-46A0-97B6-4E26891AD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239" y="2074411"/>
              <a:ext cx="3878293" cy="29087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9" name="矩形 4">
              <a:extLst>
                <a:ext uri="{FF2B5EF4-FFF2-40B4-BE49-F238E27FC236}">
                  <a16:creationId xmlns:a16="http://schemas.microsoft.com/office/drawing/2014/main" id="{E2417442-5160-4AF4-887D-12D2CBA0CD59}"/>
                </a:ext>
              </a:extLst>
            </p:cNvPr>
            <p:cNvSpPr/>
            <p:nvPr/>
          </p:nvSpPr>
          <p:spPr>
            <a:xfrm rot="21007805">
              <a:off x="315492" y="3211243"/>
              <a:ext cx="3232540" cy="2808331"/>
            </a:xfrm>
            <a:custGeom>
              <a:avLst/>
              <a:gdLst>
                <a:gd name="connsiteX0" fmla="*/ 0 w 2197916"/>
                <a:gd name="connsiteY0" fmla="*/ 0 h 889234"/>
                <a:gd name="connsiteX1" fmla="*/ 2197916 w 2197916"/>
                <a:gd name="connsiteY1" fmla="*/ 0 h 889234"/>
                <a:gd name="connsiteX2" fmla="*/ 2197916 w 2197916"/>
                <a:gd name="connsiteY2" fmla="*/ 889234 h 889234"/>
                <a:gd name="connsiteX3" fmla="*/ 0 w 2197916"/>
                <a:gd name="connsiteY3" fmla="*/ 889234 h 889234"/>
                <a:gd name="connsiteX4" fmla="*/ 0 w 2197916"/>
                <a:gd name="connsiteY4" fmla="*/ 0 h 889234"/>
                <a:gd name="connsiteX0" fmla="*/ 0 w 3858937"/>
                <a:gd name="connsiteY0" fmla="*/ 0 h 1895913"/>
                <a:gd name="connsiteX1" fmla="*/ 3858937 w 3858937"/>
                <a:gd name="connsiteY1" fmla="*/ 1006679 h 1895913"/>
                <a:gd name="connsiteX2" fmla="*/ 3858937 w 3858937"/>
                <a:gd name="connsiteY2" fmla="*/ 1895913 h 1895913"/>
                <a:gd name="connsiteX3" fmla="*/ 1661021 w 3858937"/>
                <a:gd name="connsiteY3" fmla="*/ 1895913 h 1895913"/>
                <a:gd name="connsiteX4" fmla="*/ 0 w 3858937"/>
                <a:gd name="connsiteY4" fmla="*/ 0 h 1895913"/>
                <a:gd name="connsiteX0" fmla="*/ 0 w 3858937"/>
                <a:gd name="connsiteY0" fmla="*/ 0 h 2416030"/>
                <a:gd name="connsiteX1" fmla="*/ 3858937 w 3858937"/>
                <a:gd name="connsiteY1" fmla="*/ 1006679 h 2416030"/>
                <a:gd name="connsiteX2" fmla="*/ 3858937 w 3858937"/>
                <a:gd name="connsiteY2" fmla="*/ 1895913 h 2416030"/>
                <a:gd name="connsiteX3" fmla="*/ 184558 w 3858937"/>
                <a:gd name="connsiteY3" fmla="*/ 2416030 h 2416030"/>
                <a:gd name="connsiteX4" fmla="*/ 0 w 3858937"/>
                <a:gd name="connsiteY4" fmla="*/ 0 h 2416030"/>
                <a:gd name="connsiteX0" fmla="*/ 0 w 3858937"/>
                <a:gd name="connsiteY0" fmla="*/ 0 h 2416030"/>
                <a:gd name="connsiteX1" fmla="*/ 3858937 w 3858937"/>
                <a:gd name="connsiteY1" fmla="*/ 1006679 h 2416030"/>
                <a:gd name="connsiteX2" fmla="*/ 2709645 w 3858937"/>
                <a:gd name="connsiteY2" fmla="*/ 1199626 h 2416030"/>
                <a:gd name="connsiteX3" fmla="*/ 184558 w 3858937"/>
                <a:gd name="connsiteY3" fmla="*/ 2416030 h 2416030"/>
                <a:gd name="connsiteX4" fmla="*/ 0 w 3858937"/>
                <a:gd name="connsiteY4" fmla="*/ 0 h 2416030"/>
                <a:gd name="connsiteX0" fmla="*/ 0 w 2709645"/>
                <a:gd name="connsiteY0" fmla="*/ 0 h 2416030"/>
                <a:gd name="connsiteX1" fmla="*/ 2474754 w 2709645"/>
                <a:gd name="connsiteY1" fmla="*/ 822121 h 2416030"/>
                <a:gd name="connsiteX2" fmla="*/ 2709645 w 2709645"/>
                <a:gd name="connsiteY2" fmla="*/ 1199626 h 2416030"/>
                <a:gd name="connsiteX3" fmla="*/ 184558 w 2709645"/>
                <a:gd name="connsiteY3" fmla="*/ 2416030 h 2416030"/>
                <a:gd name="connsiteX4" fmla="*/ 0 w 2709645"/>
                <a:gd name="connsiteY4" fmla="*/ 0 h 2416030"/>
                <a:gd name="connsiteX0" fmla="*/ 0 w 3229763"/>
                <a:gd name="connsiteY0" fmla="*/ 0 h 2416030"/>
                <a:gd name="connsiteX1" fmla="*/ 2474754 w 3229763"/>
                <a:gd name="connsiteY1" fmla="*/ 822121 h 2416030"/>
                <a:gd name="connsiteX2" fmla="*/ 3229763 w 3229763"/>
                <a:gd name="connsiteY2" fmla="*/ 1115737 h 2416030"/>
                <a:gd name="connsiteX3" fmla="*/ 184558 w 3229763"/>
                <a:gd name="connsiteY3" fmla="*/ 2416030 h 2416030"/>
                <a:gd name="connsiteX4" fmla="*/ 0 w 3229763"/>
                <a:gd name="connsiteY4" fmla="*/ 0 h 2416030"/>
                <a:gd name="connsiteX0" fmla="*/ 0 w 3271708"/>
                <a:gd name="connsiteY0" fmla="*/ 0 h 2416030"/>
                <a:gd name="connsiteX1" fmla="*/ 3271708 w 3271708"/>
                <a:gd name="connsiteY1" fmla="*/ 763398 h 2416030"/>
                <a:gd name="connsiteX2" fmla="*/ 3229763 w 3271708"/>
                <a:gd name="connsiteY2" fmla="*/ 1115737 h 2416030"/>
                <a:gd name="connsiteX3" fmla="*/ 184558 w 3271708"/>
                <a:gd name="connsiteY3" fmla="*/ 2416030 h 2416030"/>
                <a:gd name="connsiteX4" fmla="*/ 0 w 3271708"/>
                <a:gd name="connsiteY4" fmla="*/ 0 h 2416030"/>
                <a:gd name="connsiteX0" fmla="*/ 0 w 3229763"/>
                <a:gd name="connsiteY0" fmla="*/ 0 h 2416030"/>
                <a:gd name="connsiteX1" fmla="*/ 2449587 w 3229763"/>
                <a:gd name="connsiteY1" fmla="*/ 947956 h 2416030"/>
                <a:gd name="connsiteX2" fmla="*/ 3229763 w 3229763"/>
                <a:gd name="connsiteY2" fmla="*/ 1115737 h 2416030"/>
                <a:gd name="connsiteX3" fmla="*/ 184558 w 3229763"/>
                <a:gd name="connsiteY3" fmla="*/ 2416030 h 2416030"/>
                <a:gd name="connsiteX4" fmla="*/ 0 w 3229763"/>
                <a:gd name="connsiteY4" fmla="*/ 0 h 2416030"/>
                <a:gd name="connsiteX0" fmla="*/ 0 w 2617367"/>
                <a:gd name="connsiteY0" fmla="*/ 0 h 2416030"/>
                <a:gd name="connsiteX1" fmla="*/ 2449587 w 2617367"/>
                <a:gd name="connsiteY1" fmla="*/ 947956 h 2416030"/>
                <a:gd name="connsiteX2" fmla="*/ 2617367 w 2617367"/>
                <a:gd name="connsiteY2" fmla="*/ 1224793 h 2416030"/>
                <a:gd name="connsiteX3" fmla="*/ 184558 w 2617367"/>
                <a:gd name="connsiteY3" fmla="*/ 2416030 h 2416030"/>
                <a:gd name="connsiteX4" fmla="*/ 0 w 2617367"/>
                <a:gd name="connsiteY4" fmla="*/ 0 h 2416030"/>
                <a:gd name="connsiteX0" fmla="*/ 0 w 2852258"/>
                <a:gd name="connsiteY0" fmla="*/ 0 h 2416030"/>
                <a:gd name="connsiteX1" fmla="*/ 2852258 w 2852258"/>
                <a:gd name="connsiteY1" fmla="*/ 813732 h 2416030"/>
                <a:gd name="connsiteX2" fmla="*/ 2617367 w 2852258"/>
                <a:gd name="connsiteY2" fmla="*/ 1224793 h 2416030"/>
                <a:gd name="connsiteX3" fmla="*/ 184558 w 2852258"/>
                <a:gd name="connsiteY3" fmla="*/ 2416030 h 2416030"/>
                <a:gd name="connsiteX4" fmla="*/ 0 w 2852258"/>
                <a:gd name="connsiteY4" fmla="*/ 0 h 2416030"/>
                <a:gd name="connsiteX0" fmla="*/ 0 w 2852258"/>
                <a:gd name="connsiteY0" fmla="*/ 0 h 2416030"/>
                <a:gd name="connsiteX1" fmla="*/ 2852258 w 2852258"/>
                <a:gd name="connsiteY1" fmla="*/ 813732 h 2416030"/>
                <a:gd name="connsiteX2" fmla="*/ 2835480 w 2852258"/>
                <a:gd name="connsiteY2" fmla="*/ 1182848 h 2416030"/>
                <a:gd name="connsiteX3" fmla="*/ 184558 w 2852258"/>
                <a:gd name="connsiteY3" fmla="*/ 2416030 h 2416030"/>
                <a:gd name="connsiteX4" fmla="*/ 0 w 2852258"/>
                <a:gd name="connsiteY4" fmla="*/ 0 h 2416030"/>
                <a:gd name="connsiteX0" fmla="*/ 0 w 2852258"/>
                <a:gd name="connsiteY0" fmla="*/ 0 h 2416030"/>
                <a:gd name="connsiteX1" fmla="*/ 2852258 w 2852258"/>
                <a:gd name="connsiteY1" fmla="*/ 813732 h 2416030"/>
                <a:gd name="connsiteX2" fmla="*/ 2835480 w 2852258"/>
                <a:gd name="connsiteY2" fmla="*/ 1182848 h 2416030"/>
                <a:gd name="connsiteX3" fmla="*/ 184558 w 2852258"/>
                <a:gd name="connsiteY3" fmla="*/ 2416030 h 2416030"/>
                <a:gd name="connsiteX4" fmla="*/ 0 w 2852258"/>
                <a:gd name="connsiteY4" fmla="*/ 0 h 2416030"/>
                <a:gd name="connsiteX0" fmla="*/ 318782 w 2667700"/>
                <a:gd name="connsiteY0" fmla="*/ 0 h 2441197"/>
                <a:gd name="connsiteX1" fmla="*/ 2667700 w 2667700"/>
                <a:gd name="connsiteY1" fmla="*/ 838899 h 2441197"/>
                <a:gd name="connsiteX2" fmla="*/ 2650922 w 2667700"/>
                <a:gd name="connsiteY2" fmla="*/ 1208015 h 2441197"/>
                <a:gd name="connsiteX3" fmla="*/ 0 w 2667700"/>
                <a:gd name="connsiteY3" fmla="*/ 2441197 h 2441197"/>
                <a:gd name="connsiteX4" fmla="*/ 318782 w 2667700"/>
                <a:gd name="connsiteY4" fmla="*/ 0 h 2441197"/>
                <a:gd name="connsiteX0" fmla="*/ 0 w 2348918"/>
                <a:gd name="connsiteY0" fmla="*/ 0 h 2197916"/>
                <a:gd name="connsiteX1" fmla="*/ 2348918 w 2348918"/>
                <a:gd name="connsiteY1" fmla="*/ 838899 h 2197916"/>
                <a:gd name="connsiteX2" fmla="*/ 2332140 w 2348918"/>
                <a:gd name="connsiteY2" fmla="*/ 1208015 h 2197916"/>
                <a:gd name="connsiteX3" fmla="*/ 0 w 2348918"/>
                <a:gd name="connsiteY3" fmla="*/ 2197916 h 2197916"/>
                <a:gd name="connsiteX4" fmla="*/ 0 w 2348918"/>
                <a:gd name="connsiteY4" fmla="*/ 0 h 2197916"/>
                <a:gd name="connsiteX0" fmla="*/ 0 w 2332140"/>
                <a:gd name="connsiteY0" fmla="*/ 0 h 2197916"/>
                <a:gd name="connsiteX1" fmla="*/ 1862944 w 2332140"/>
                <a:gd name="connsiteY1" fmla="*/ 857734 h 2197916"/>
                <a:gd name="connsiteX2" fmla="*/ 2332140 w 2332140"/>
                <a:gd name="connsiteY2" fmla="*/ 1208015 h 2197916"/>
                <a:gd name="connsiteX3" fmla="*/ 0 w 2332140"/>
                <a:gd name="connsiteY3" fmla="*/ 2197916 h 2197916"/>
                <a:gd name="connsiteX4" fmla="*/ 0 w 2332140"/>
                <a:gd name="connsiteY4" fmla="*/ 0 h 2197916"/>
                <a:gd name="connsiteX0" fmla="*/ 0 w 1862944"/>
                <a:gd name="connsiteY0" fmla="*/ 0 h 2197916"/>
                <a:gd name="connsiteX1" fmla="*/ 1862944 w 1862944"/>
                <a:gd name="connsiteY1" fmla="*/ 857734 h 2197916"/>
                <a:gd name="connsiteX2" fmla="*/ 1819464 w 1862944"/>
                <a:gd name="connsiteY2" fmla="*/ 1118549 h 2197916"/>
                <a:gd name="connsiteX3" fmla="*/ 0 w 1862944"/>
                <a:gd name="connsiteY3" fmla="*/ 2197916 h 2197916"/>
                <a:gd name="connsiteX4" fmla="*/ 0 w 1862944"/>
                <a:gd name="connsiteY4" fmla="*/ 0 h 2197916"/>
                <a:gd name="connsiteX0" fmla="*/ 0 w 1878208"/>
                <a:gd name="connsiteY0" fmla="*/ 0 h 2197916"/>
                <a:gd name="connsiteX1" fmla="*/ 1862944 w 1878208"/>
                <a:gd name="connsiteY1" fmla="*/ 857734 h 2197916"/>
                <a:gd name="connsiteX2" fmla="*/ 1878208 w 1878208"/>
                <a:gd name="connsiteY2" fmla="*/ 1071461 h 2197916"/>
                <a:gd name="connsiteX3" fmla="*/ 0 w 1878208"/>
                <a:gd name="connsiteY3" fmla="*/ 2197916 h 2197916"/>
                <a:gd name="connsiteX4" fmla="*/ 0 w 1878208"/>
                <a:gd name="connsiteY4" fmla="*/ 0 h 2197916"/>
                <a:gd name="connsiteX0" fmla="*/ 123221 w 2001429"/>
                <a:gd name="connsiteY0" fmla="*/ 0 h 2666528"/>
                <a:gd name="connsiteX1" fmla="*/ 1986165 w 2001429"/>
                <a:gd name="connsiteY1" fmla="*/ 857734 h 2666528"/>
                <a:gd name="connsiteX2" fmla="*/ 2001429 w 2001429"/>
                <a:gd name="connsiteY2" fmla="*/ 1071461 h 2666528"/>
                <a:gd name="connsiteX3" fmla="*/ 0 w 2001429"/>
                <a:gd name="connsiteY3" fmla="*/ 2666528 h 2666528"/>
                <a:gd name="connsiteX4" fmla="*/ 123221 w 2001429"/>
                <a:gd name="connsiteY4" fmla="*/ 0 h 2666528"/>
                <a:gd name="connsiteX0" fmla="*/ 59891 w 2001429"/>
                <a:gd name="connsiteY0" fmla="*/ 0 h 2826055"/>
                <a:gd name="connsiteX1" fmla="*/ 1986165 w 2001429"/>
                <a:gd name="connsiteY1" fmla="*/ 1017261 h 2826055"/>
                <a:gd name="connsiteX2" fmla="*/ 2001429 w 2001429"/>
                <a:gd name="connsiteY2" fmla="*/ 1230988 h 2826055"/>
                <a:gd name="connsiteX3" fmla="*/ 0 w 2001429"/>
                <a:gd name="connsiteY3" fmla="*/ 2826055 h 2826055"/>
                <a:gd name="connsiteX4" fmla="*/ 59891 w 2001429"/>
                <a:gd name="connsiteY4" fmla="*/ 0 h 2826055"/>
                <a:gd name="connsiteX0" fmla="*/ 19790 w 2001429"/>
                <a:gd name="connsiteY0" fmla="*/ 0 h 2301303"/>
                <a:gd name="connsiteX1" fmla="*/ 1986165 w 2001429"/>
                <a:gd name="connsiteY1" fmla="*/ 492509 h 2301303"/>
                <a:gd name="connsiteX2" fmla="*/ 2001429 w 2001429"/>
                <a:gd name="connsiteY2" fmla="*/ 706236 h 2301303"/>
                <a:gd name="connsiteX3" fmla="*/ 0 w 2001429"/>
                <a:gd name="connsiteY3" fmla="*/ 2301303 h 2301303"/>
                <a:gd name="connsiteX4" fmla="*/ 19790 w 2001429"/>
                <a:gd name="connsiteY4" fmla="*/ 0 h 2301303"/>
                <a:gd name="connsiteX0" fmla="*/ 0 w 1981639"/>
                <a:gd name="connsiteY0" fmla="*/ 0 h 2272881"/>
                <a:gd name="connsiteX1" fmla="*/ 1966375 w 1981639"/>
                <a:gd name="connsiteY1" fmla="*/ 492509 h 2272881"/>
                <a:gd name="connsiteX2" fmla="*/ 1981639 w 1981639"/>
                <a:gd name="connsiteY2" fmla="*/ 706236 h 2272881"/>
                <a:gd name="connsiteX3" fmla="*/ 1297475 w 1981639"/>
                <a:gd name="connsiteY3" fmla="*/ 2272881 h 2272881"/>
                <a:gd name="connsiteX4" fmla="*/ 0 w 1981639"/>
                <a:gd name="connsiteY4" fmla="*/ 0 h 2272881"/>
                <a:gd name="connsiteX0" fmla="*/ 0 w 2053343"/>
                <a:gd name="connsiteY0" fmla="*/ 0 h 2272881"/>
                <a:gd name="connsiteX1" fmla="*/ 1966375 w 2053343"/>
                <a:gd name="connsiteY1" fmla="*/ 492509 h 2272881"/>
                <a:gd name="connsiteX2" fmla="*/ 2053343 w 2053343"/>
                <a:gd name="connsiteY2" fmla="*/ 653723 h 2272881"/>
                <a:gd name="connsiteX3" fmla="*/ 1297475 w 2053343"/>
                <a:gd name="connsiteY3" fmla="*/ 2272881 h 2272881"/>
                <a:gd name="connsiteX4" fmla="*/ 0 w 2053343"/>
                <a:gd name="connsiteY4" fmla="*/ 0 h 2272881"/>
                <a:gd name="connsiteX0" fmla="*/ 0 w 2053343"/>
                <a:gd name="connsiteY0" fmla="*/ 0 h 2272881"/>
                <a:gd name="connsiteX1" fmla="*/ 1902536 w 2053343"/>
                <a:gd name="connsiteY1" fmla="*/ 464623 h 2272881"/>
                <a:gd name="connsiteX2" fmla="*/ 2053343 w 2053343"/>
                <a:gd name="connsiteY2" fmla="*/ 653723 h 2272881"/>
                <a:gd name="connsiteX3" fmla="*/ 1297475 w 2053343"/>
                <a:gd name="connsiteY3" fmla="*/ 2272881 h 2272881"/>
                <a:gd name="connsiteX4" fmla="*/ 0 w 2053343"/>
                <a:gd name="connsiteY4" fmla="*/ 0 h 2272881"/>
                <a:gd name="connsiteX0" fmla="*/ 0 w 1982995"/>
                <a:gd name="connsiteY0" fmla="*/ 0 h 2272881"/>
                <a:gd name="connsiteX1" fmla="*/ 1902536 w 1982995"/>
                <a:gd name="connsiteY1" fmla="*/ 464623 h 2272881"/>
                <a:gd name="connsiteX2" fmla="*/ 1982995 w 1982995"/>
                <a:gd name="connsiteY2" fmla="*/ 491406 h 2272881"/>
                <a:gd name="connsiteX3" fmla="*/ 1297475 w 1982995"/>
                <a:gd name="connsiteY3" fmla="*/ 2272881 h 2272881"/>
                <a:gd name="connsiteX4" fmla="*/ 0 w 1982995"/>
                <a:gd name="connsiteY4" fmla="*/ 0 h 2272881"/>
                <a:gd name="connsiteX0" fmla="*/ 0 w 1982995"/>
                <a:gd name="connsiteY0" fmla="*/ 0 h 2272881"/>
                <a:gd name="connsiteX1" fmla="*/ 1912130 w 1982995"/>
                <a:gd name="connsiteY1" fmla="*/ 343593 h 2272881"/>
                <a:gd name="connsiteX2" fmla="*/ 1982995 w 1982995"/>
                <a:gd name="connsiteY2" fmla="*/ 491406 h 2272881"/>
                <a:gd name="connsiteX3" fmla="*/ 1297475 w 1982995"/>
                <a:gd name="connsiteY3" fmla="*/ 2272881 h 2272881"/>
                <a:gd name="connsiteX4" fmla="*/ 0 w 1982995"/>
                <a:gd name="connsiteY4" fmla="*/ 0 h 2272881"/>
                <a:gd name="connsiteX0" fmla="*/ 0 w 1939669"/>
                <a:gd name="connsiteY0" fmla="*/ 0 h 2272881"/>
                <a:gd name="connsiteX1" fmla="*/ 1912130 w 1939669"/>
                <a:gd name="connsiteY1" fmla="*/ 343593 h 2272881"/>
                <a:gd name="connsiteX2" fmla="*/ 1939669 w 1939669"/>
                <a:gd name="connsiteY2" fmla="*/ 477786 h 2272881"/>
                <a:gd name="connsiteX3" fmla="*/ 1297475 w 1939669"/>
                <a:gd name="connsiteY3" fmla="*/ 2272881 h 2272881"/>
                <a:gd name="connsiteX4" fmla="*/ 0 w 1939669"/>
                <a:gd name="connsiteY4" fmla="*/ 0 h 2272881"/>
                <a:gd name="connsiteX0" fmla="*/ 0 w 1970550"/>
                <a:gd name="connsiteY0" fmla="*/ 0 h 2043357"/>
                <a:gd name="connsiteX1" fmla="*/ 1943011 w 1970550"/>
                <a:gd name="connsiteY1" fmla="*/ 114069 h 2043357"/>
                <a:gd name="connsiteX2" fmla="*/ 1970550 w 1970550"/>
                <a:gd name="connsiteY2" fmla="*/ 248262 h 2043357"/>
                <a:gd name="connsiteX3" fmla="*/ 1328356 w 1970550"/>
                <a:gd name="connsiteY3" fmla="*/ 2043357 h 2043357"/>
                <a:gd name="connsiteX4" fmla="*/ 0 w 1970550"/>
                <a:gd name="connsiteY4" fmla="*/ 0 h 2043357"/>
                <a:gd name="connsiteX0" fmla="*/ 0 w 1970550"/>
                <a:gd name="connsiteY0" fmla="*/ 0 h 1992985"/>
                <a:gd name="connsiteX1" fmla="*/ 1943011 w 1970550"/>
                <a:gd name="connsiteY1" fmla="*/ 114069 h 1992985"/>
                <a:gd name="connsiteX2" fmla="*/ 1970550 w 1970550"/>
                <a:gd name="connsiteY2" fmla="*/ 248262 h 1992985"/>
                <a:gd name="connsiteX3" fmla="*/ 1149874 w 1970550"/>
                <a:gd name="connsiteY3" fmla="*/ 1992985 h 1992985"/>
                <a:gd name="connsiteX4" fmla="*/ 0 w 1970550"/>
                <a:gd name="connsiteY4" fmla="*/ 0 h 1992985"/>
                <a:gd name="connsiteX0" fmla="*/ 0 w 2007628"/>
                <a:gd name="connsiteY0" fmla="*/ 0 h 1992985"/>
                <a:gd name="connsiteX1" fmla="*/ 2007628 w 2007628"/>
                <a:gd name="connsiteY1" fmla="*/ 123485 h 1992985"/>
                <a:gd name="connsiteX2" fmla="*/ 1970550 w 2007628"/>
                <a:gd name="connsiteY2" fmla="*/ 248262 h 1992985"/>
                <a:gd name="connsiteX3" fmla="*/ 1149874 w 2007628"/>
                <a:gd name="connsiteY3" fmla="*/ 1992985 h 1992985"/>
                <a:gd name="connsiteX4" fmla="*/ 0 w 2007628"/>
                <a:gd name="connsiteY4" fmla="*/ 0 h 1992985"/>
                <a:gd name="connsiteX0" fmla="*/ 0 w 2007628"/>
                <a:gd name="connsiteY0" fmla="*/ 0 h 1992985"/>
                <a:gd name="connsiteX1" fmla="*/ 2007628 w 2007628"/>
                <a:gd name="connsiteY1" fmla="*/ 123485 h 1992985"/>
                <a:gd name="connsiteX2" fmla="*/ 1986135 w 2007628"/>
                <a:gd name="connsiteY2" fmla="*/ 244499 h 1992985"/>
                <a:gd name="connsiteX3" fmla="*/ 1149874 w 2007628"/>
                <a:gd name="connsiteY3" fmla="*/ 1992985 h 1992985"/>
                <a:gd name="connsiteX4" fmla="*/ 0 w 2007628"/>
                <a:gd name="connsiteY4" fmla="*/ 0 h 19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628" h="1992985">
                  <a:moveTo>
                    <a:pt x="0" y="0"/>
                  </a:moveTo>
                  <a:lnTo>
                    <a:pt x="2007628" y="123485"/>
                  </a:lnTo>
                  <a:lnTo>
                    <a:pt x="1986135" y="244499"/>
                  </a:lnTo>
                  <a:lnTo>
                    <a:pt x="1149874" y="1992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C000">
                    <a:alpha val="45000"/>
                  </a:srgbClr>
                </a:gs>
                <a:gs pos="38000">
                  <a:schemeClr val="accent4">
                    <a:lumMod val="40000"/>
                    <a:lumOff val="60000"/>
                    <a:alpha val="56000"/>
                  </a:schemeClr>
                </a:gs>
                <a:gs pos="100000">
                  <a:schemeClr val="bg1">
                    <a:alpha val="7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0C533C89-1239-41A0-AA18-715D3E301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0" t="1568" r="4123" b="3964"/>
            <a:stretch/>
          </p:blipFill>
          <p:spPr>
            <a:xfrm rot="5400000">
              <a:off x="65057" y="3534575"/>
              <a:ext cx="2539684" cy="23285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9FD8DC78-8AFB-433E-8EF9-A9011A784BCD}"/>
              </a:ext>
            </a:extLst>
          </p:cNvPr>
          <p:cNvSpPr txBox="1"/>
          <p:nvPr/>
        </p:nvSpPr>
        <p:spPr>
          <a:xfrm>
            <a:off x="155390" y="111287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桃園火車站出站後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BDF1BB1-B33A-4269-8AA1-89DA9138A541}"/>
              </a:ext>
            </a:extLst>
          </p:cNvPr>
          <p:cNvSpPr txBox="1"/>
          <p:nvPr/>
        </p:nvSpPr>
        <p:spPr>
          <a:xfrm>
            <a:off x="9721248" y="2276574"/>
            <a:ext cx="2470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L112</a:t>
            </a:r>
            <a:endParaRPr lang="zh-TW" altLang="en-US" sz="3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2D8D9AF-B87D-4221-B85E-260CCC5AA165}"/>
              </a:ext>
            </a:extLst>
          </p:cNvPr>
          <p:cNvSpPr txBox="1"/>
          <p:nvPr/>
        </p:nvSpPr>
        <p:spPr>
          <a:xfrm>
            <a:off x="155390" y="1676424"/>
            <a:ext cx="303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請往右手邊 有公車亭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E6F5D0-E052-4E46-B018-78AE10623E83}"/>
              </a:ext>
            </a:extLst>
          </p:cNvPr>
          <p:cNvSpPr txBox="1"/>
          <p:nvPr/>
        </p:nvSpPr>
        <p:spPr>
          <a:xfrm>
            <a:off x="5227676" y="5810979"/>
            <a:ext cx="6179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上下車過卡，不會扣錢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分鐘有一班車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班次停靠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站依序為：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台電大樓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F57763-A505-419C-A943-73E9DD92E2C5}"/>
              </a:ext>
            </a:extLst>
          </p:cNvPr>
          <p:cNvSpPr/>
          <p:nvPr/>
        </p:nvSpPr>
        <p:spPr>
          <a:xfrm>
            <a:off x="9721248" y="1808422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請搭乘 </a:t>
            </a:r>
            <a:endParaRPr lang="zh-TW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5E549A-A39B-45C0-9150-F35A7E8A57EB}"/>
              </a:ext>
            </a:extLst>
          </p:cNvPr>
          <p:cNvSpPr/>
          <p:nvPr/>
        </p:nvSpPr>
        <p:spPr>
          <a:xfrm>
            <a:off x="4899762" y="5657671"/>
            <a:ext cx="4154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zh-TW" altLang="en-US" dirty="0"/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3F12C4A2-D7A7-46B7-8852-D73179768939}"/>
              </a:ext>
            </a:extLst>
          </p:cNvPr>
          <p:cNvGrpSpPr/>
          <p:nvPr/>
        </p:nvGrpSpPr>
        <p:grpSpPr>
          <a:xfrm rot="245464">
            <a:off x="5420821" y="2427099"/>
            <a:ext cx="900459" cy="865138"/>
            <a:chOff x="6252816" y="1174116"/>
            <a:chExt cx="900459" cy="865138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3569F905-5DBE-47DF-81E5-58188F7B1DA6}"/>
                </a:ext>
              </a:extLst>
            </p:cNvPr>
            <p:cNvGrpSpPr/>
            <p:nvPr/>
          </p:nvGrpSpPr>
          <p:grpSpPr>
            <a:xfrm>
              <a:off x="6373247" y="1174116"/>
              <a:ext cx="780028" cy="445838"/>
              <a:chOff x="5927707" y="1148980"/>
              <a:chExt cx="752984" cy="430381"/>
            </a:xfrm>
          </p:grpSpPr>
          <p:sp>
            <p:nvSpPr>
              <p:cNvPr id="32" name="矩形 22">
                <a:extLst>
                  <a:ext uri="{FF2B5EF4-FFF2-40B4-BE49-F238E27FC236}">
                    <a16:creationId xmlns:a16="http://schemas.microsoft.com/office/drawing/2014/main" id="{20525424-603E-4DAF-A53F-58B110483EAA}"/>
                  </a:ext>
                </a:extLst>
              </p:cNvPr>
              <p:cNvSpPr/>
              <p:nvPr/>
            </p:nvSpPr>
            <p:spPr>
              <a:xfrm rot="166546">
                <a:off x="5994647" y="1148980"/>
                <a:ext cx="686044" cy="430381"/>
              </a:xfrm>
              <a:custGeom>
                <a:avLst/>
                <a:gdLst>
                  <a:gd name="connsiteX0" fmla="*/ 0 w 541020"/>
                  <a:gd name="connsiteY0" fmla="*/ 0 h 342188"/>
                  <a:gd name="connsiteX1" fmla="*/ 541020 w 541020"/>
                  <a:gd name="connsiteY1" fmla="*/ 0 h 342188"/>
                  <a:gd name="connsiteX2" fmla="*/ 541020 w 541020"/>
                  <a:gd name="connsiteY2" fmla="*/ 342188 h 342188"/>
                  <a:gd name="connsiteX3" fmla="*/ 0 w 541020"/>
                  <a:gd name="connsiteY3" fmla="*/ 342188 h 342188"/>
                  <a:gd name="connsiteX4" fmla="*/ 0 w 541020"/>
                  <a:gd name="connsiteY4" fmla="*/ 0 h 342188"/>
                  <a:gd name="connsiteX0" fmla="*/ 0 w 669607"/>
                  <a:gd name="connsiteY0" fmla="*/ 161925 h 342188"/>
                  <a:gd name="connsiteX1" fmla="*/ 669607 w 669607"/>
                  <a:gd name="connsiteY1" fmla="*/ 0 h 342188"/>
                  <a:gd name="connsiteX2" fmla="*/ 669607 w 669607"/>
                  <a:gd name="connsiteY2" fmla="*/ 342188 h 342188"/>
                  <a:gd name="connsiteX3" fmla="*/ 128587 w 669607"/>
                  <a:gd name="connsiteY3" fmla="*/ 342188 h 342188"/>
                  <a:gd name="connsiteX4" fmla="*/ 0 w 669607"/>
                  <a:gd name="connsiteY4" fmla="*/ 161925 h 342188"/>
                  <a:gd name="connsiteX0" fmla="*/ 0 w 669607"/>
                  <a:gd name="connsiteY0" fmla="*/ 161925 h 342188"/>
                  <a:gd name="connsiteX1" fmla="*/ 669607 w 669607"/>
                  <a:gd name="connsiteY1" fmla="*/ 0 h 342188"/>
                  <a:gd name="connsiteX2" fmla="*/ 669607 w 669607"/>
                  <a:gd name="connsiteY2" fmla="*/ 342188 h 342188"/>
                  <a:gd name="connsiteX3" fmla="*/ 40481 w 669607"/>
                  <a:gd name="connsiteY3" fmla="*/ 323138 h 342188"/>
                  <a:gd name="connsiteX4" fmla="*/ 0 w 669607"/>
                  <a:gd name="connsiteY4" fmla="*/ 161925 h 342188"/>
                  <a:gd name="connsiteX0" fmla="*/ 0 w 801441"/>
                  <a:gd name="connsiteY0" fmla="*/ 161925 h 342188"/>
                  <a:gd name="connsiteX1" fmla="*/ 669607 w 801441"/>
                  <a:gd name="connsiteY1" fmla="*/ 0 h 342188"/>
                  <a:gd name="connsiteX2" fmla="*/ 801441 w 801441"/>
                  <a:gd name="connsiteY2" fmla="*/ 79757 h 342188"/>
                  <a:gd name="connsiteX3" fmla="*/ 669607 w 801441"/>
                  <a:gd name="connsiteY3" fmla="*/ 342188 h 342188"/>
                  <a:gd name="connsiteX4" fmla="*/ 40481 w 801441"/>
                  <a:gd name="connsiteY4" fmla="*/ 323138 h 342188"/>
                  <a:gd name="connsiteX5" fmla="*/ 0 w 801441"/>
                  <a:gd name="connsiteY5" fmla="*/ 161925 h 342188"/>
                  <a:gd name="connsiteX0" fmla="*/ 0 w 801441"/>
                  <a:gd name="connsiteY0" fmla="*/ 176213 h 356476"/>
                  <a:gd name="connsiteX1" fmla="*/ 319564 w 801441"/>
                  <a:gd name="connsiteY1" fmla="*/ 0 h 356476"/>
                  <a:gd name="connsiteX2" fmla="*/ 801441 w 801441"/>
                  <a:gd name="connsiteY2" fmla="*/ 94045 h 356476"/>
                  <a:gd name="connsiteX3" fmla="*/ 669607 w 801441"/>
                  <a:gd name="connsiteY3" fmla="*/ 356476 h 356476"/>
                  <a:gd name="connsiteX4" fmla="*/ 40481 w 801441"/>
                  <a:gd name="connsiteY4" fmla="*/ 337426 h 356476"/>
                  <a:gd name="connsiteX5" fmla="*/ 0 w 801441"/>
                  <a:gd name="connsiteY5" fmla="*/ 176213 h 356476"/>
                  <a:gd name="connsiteX0" fmla="*/ 0 w 801441"/>
                  <a:gd name="connsiteY0" fmla="*/ 176213 h 377907"/>
                  <a:gd name="connsiteX1" fmla="*/ 319564 w 801441"/>
                  <a:gd name="connsiteY1" fmla="*/ 0 h 377907"/>
                  <a:gd name="connsiteX2" fmla="*/ 801441 w 801441"/>
                  <a:gd name="connsiteY2" fmla="*/ 94045 h 377907"/>
                  <a:gd name="connsiteX3" fmla="*/ 479107 w 801441"/>
                  <a:gd name="connsiteY3" fmla="*/ 377907 h 377907"/>
                  <a:gd name="connsiteX4" fmla="*/ 40481 w 801441"/>
                  <a:gd name="connsiteY4" fmla="*/ 337426 h 377907"/>
                  <a:gd name="connsiteX5" fmla="*/ 0 w 801441"/>
                  <a:gd name="connsiteY5" fmla="*/ 176213 h 377907"/>
                  <a:gd name="connsiteX0" fmla="*/ 0 w 817685"/>
                  <a:gd name="connsiteY0" fmla="*/ 180786 h 382480"/>
                  <a:gd name="connsiteX1" fmla="*/ 319564 w 817685"/>
                  <a:gd name="connsiteY1" fmla="*/ 4573 h 382480"/>
                  <a:gd name="connsiteX2" fmla="*/ 801441 w 817685"/>
                  <a:gd name="connsiteY2" fmla="*/ 98618 h 382480"/>
                  <a:gd name="connsiteX3" fmla="*/ 479107 w 817685"/>
                  <a:gd name="connsiteY3" fmla="*/ 382480 h 382480"/>
                  <a:gd name="connsiteX4" fmla="*/ 40481 w 817685"/>
                  <a:gd name="connsiteY4" fmla="*/ 341999 h 382480"/>
                  <a:gd name="connsiteX5" fmla="*/ 0 w 817685"/>
                  <a:gd name="connsiteY5" fmla="*/ 180786 h 382480"/>
                  <a:gd name="connsiteX0" fmla="*/ 0 w 801508"/>
                  <a:gd name="connsiteY0" fmla="*/ 189361 h 391055"/>
                  <a:gd name="connsiteX1" fmla="*/ 319564 w 801508"/>
                  <a:gd name="connsiteY1" fmla="*/ 13148 h 391055"/>
                  <a:gd name="connsiteX2" fmla="*/ 801441 w 801508"/>
                  <a:gd name="connsiteY2" fmla="*/ 107193 h 391055"/>
                  <a:gd name="connsiteX3" fmla="*/ 479107 w 801508"/>
                  <a:gd name="connsiteY3" fmla="*/ 391055 h 391055"/>
                  <a:gd name="connsiteX4" fmla="*/ 40481 w 801508"/>
                  <a:gd name="connsiteY4" fmla="*/ 350574 h 391055"/>
                  <a:gd name="connsiteX5" fmla="*/ 0 w 801508"/>
                  <a:gd name="connsiteY5" fmla="*/ 189361 h 391055"/>
                  <a:gd name="connsiteX0" fmla="*/ 0 w 635016"/>
                  <a:gd name="connsiteY0" fmla="*/ 182502 h 384196"/>
                  <a:gd name="connsiteX1" fmla="*/ 319564 w 635016"/>
                  <a:gd name="connsiteY1" fmla="*/ 6289 h 384196"/>
                  <a:gd name="connsiteX2" fmla="*/ 634754 w 635016"/>
                  <a:gd name="connsiteY2" fmla="*/ 128909 h 384196"/>
                  <a:gd name="connsiteX3" fmla="*/ 479107 w 635016"/>
                  <a:gd name="connsiteY3" fmla="*/ 384196 h 384196"/>
                  <a:gd name="connsiteX4" fmla="*/ 40481 w 635016"/>
                  <a:gd name="connsiteY4" fmla="*/ 343715 h 384196"/>
                  <a:gd name="connsiteX5" fmla="*/ 0 w 635016"/>
                  <a:gd name="connsiteY5" fmla="*/ 182502 h 384196"/>
                  <a:gd name="connsiteX0" fmla="*/ 0 w 647192"/>
                  <a:gd name="connsiteY0" fmla="*/ 195770 h 397464"/>
                  <a:gd name="connsiteX1" fmla="*/ 319564 w 647192"/>
                  <a:gd name="connsiteY1" fmla="*/ 19557 h 397464"/>
                  <a:gd name="connsiteX2" fmla="*/ 634754 w 647192"/>
                  <a:gd name="connsiteY2" fmla="*/ 142177 h 397464"/>
                  <a:gd name="connsiteX3" fmla="*/ 479107 w 647192"/>
                  <a:gd name="connsiteY3" fmla="*/ 397464 h 397464"/>
                  <a:gd name="connsiteX4" fmla="*/ 40481 w 647192"/>
                  <a:gd name="connsiteY4" fmla="*/ 356983 h 397464"/>
                  <a:gd name="connsiteX5" fmla="*/ 0 w 647192"/>
                  <a:gd name="connsiteY5" fmla="*/ 195770 h 397464"/>
                  <a:gd name="connsiteX0" fmla="*/ 0 w 647192"/>
                  <a:gd name="connsiteY0" fmla="*/ 195770 h 397464"/>
                  <a:gd name="connsiteX1" fmla="*/ 319564 w 647192"/>
                  <a:gd name="connsiteY1" fmla="*/ 19557 h 397464"/>
                  <a:gd name="connsiteX2" fmla="*/ 634754 w 647192"/>
                  <a:gd name="connsiteY2" fmla="*/ 142177 h 397464"/>
                  <a:gd name="connsiteX3" fmla="*/ 479107 w 647192"/>
                  <a:gd name="connsiteY3" fmla="*/ 397464 h 397464"/>
                  <a:gd name="connsiteX4" fmla="*/ 40481 w 647192"/>
                  <a:gd name="connsiteY4" fmla="*/ 356983 h 397464"/>
                  <a:gd name="connsiteX5" fmla="*/ 0 w 647192"/>
                  <a:gd name="connsiteY5" fmla="*/ 195770 h 397464"/>
                  <a:gd name="connsiteX0" fmla="*/ 0 w 647192"/>
                  <a:gd name="connsiteY0" fmla="*/ 227821 h 429515"/>
                  <a:gd name="connsiteX1" fmla="*/ 319564 w 647192"/>
                  <a:gd name="connsiteY1" fmla="*/ 51608 h 429515"/>
                  <a:gd name="connsiteX2" fmla="*/ 634754 w 647192"/>
                  <a:gd name="connsiteY2" fmla="*/ 174228 h 429515"/>
                  <a:gd name="connsiteX3" fmla="*/ 479107 w 647192"/>
                  <a:gd name="connsiteY3" fmla="*/ 429515 h 429515"/>
                  <a:gd name="connsiteX4" fmla="*/ 40481 w 647192"/>
                  <a:gd name="connsiteY4" fmla="*/ 389034 h 429515"/>
                  <a:gd name="connsiteX5" fmla="*/ 0 w 647192"/>
                  <a:gd name="connsiteY5" fmla="*/ 227821 h 429515"/>
                  <a:gd name="connsiteX0" fmla="*/ 0 w 652546"/>
                  <a:gd name="connsiteY0" fmla="*/ 227821 h 429619"/>
                  <a:gd name="connsiteX1" fmla="*/ 319564 w 652546"/>
                  <a:gd name="connsiteY1" fmla="*/ 51608 h 429619"/>
                  <a:gd name="connsiteX2" fmla="*/ 634754 w 652546"/>
                  <a:gd name="connsiteY2" fmla="*/ 174228 h 429619"/>
                  <a:gd name="connsiteX3" fmla="*/ 479107 w 652546"/>
                  <a:gd name="connsiteY3" fmla="*/ 429515 h 429619"/>
                  <a:gd name="connsiteX4" fmla="*/ 40481 w 652546"/>
                  <a:gd name="connsiteY4" fmla="*/ 389034 h 429619"/>
                  <a:gd name="connsiteX5" fmla="*/ 0 w 652546"/>
                  <a:gd name="connsiteY5" fmla="*/ 227821 h 429619"/>
                  <a:gd name="connsiteX0" fmla="*/ 0 w 686044"/>
                  <a:gd name="connsiteY0" fmla="*/ 228586 h 430381"/>
                  <a:gd name="connsiteX1" fmla="*/ 319564 w 686044"/>
                  <a:gd name="connsiteY1" fmla="*/ 52373 h 430381"/>
                  <a:gd name="connsiteX2" fmla="*/ 672854 w 686044"/>
                  <a:gd name="connsiteY2" fmla="*/ 172612 h 430381"/>
                  <a:gd name="connsiteX3" fmla="*/ 479107 w 686044"/>
                  <a:gd name="connsiteY3" fmla="*/ 430280 h 430381"/>
                  <a:gd name="connsiteX4" fmla="*/ 40481 w 686044"/>
                  <a:gd name="connsiteY4" fmla="*/ 389799 h 430381"/>
                  <a:gd name="connsiteX5" fmla="*/ 0 w 686044"/>
                  <a:gd name="connsiteY5" fmla="*/ 228586 h 43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6044" h="430381">
                    <a:moveTo>
                      <a:pt x="0" y="228586"/>
                    </a:moveTo>
                    <a:lnTo>
                      <a:pt x="319564" y="52373"/>
                    </a:lnTo>
                    <a:cubicBezTo>
                      <a:pt x="436469" y="-35141"/>
                      <a:pt x="625518" y="-24403"/>
                      <a:pt x="672854" y="172612"/>
                    </a:cubicBezTo>
                    <a:cubicBezTo>
                      <a:pt x="720190" y="369627"/>
                      <a:pt x="636559" y="433290"/>
                      <a:pt x="479107" y="430280"/>
                    </a:cubicBezTo>
                    <a:lnTo>
                      <a:pt x="40481" y="389799"/>
                    </a:lnTo>
                    <a:lnTo>
                      <a:pt x="0" y="228586"/>
                    </a:lnTo>
                    <a:close/>
                  </a:path>
                </a:pathLst>
              </a:custGeom>
              <a:gradFill>
                <a:gsLst>
                  <a:gs pos="24000">
                    <a:schemeClr val="accent1">
                      <a:lumMod val="45000"/>
                      <a:lumOff val="55000"/>
                    </a:schemeClr>
                  </a:gs>
                  <a:gs pos="62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>
                <a:extLst>
                  <a:ext uri="{FF2B5EF4-FFF2-40B4-BE49-F238E27FC236}">
                    <a16:creationId xmlns:a16="http://schemas.microsoft.com/office/drawing/2014/main" id="{46506D01-992C-403B-B47D-5FA1BE6DC2F8}"/>
                  </a:ext>
                </a:extLst>
              </p:cNvPr>
              <p:cNvSpPr/>
              <p:nvPr/>
            </p:nvSpPr>
            <p:spPr>
              <a:xfrm>
                <a:off x="5927707" y="1364170"/>
                <a:ext cx="168293" cy="1682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3697916-4D1E-48FC-983B-BA579214AA2E}"/>
                </a:ext>
              </a:extLst>
            </p:cNvPr>
            <p:cNvSpPr/>
            <p:nvPr/>
          </p:nvSpPr>
          <p:spPr>
            <a:xfrm>
              <a:off x="6252816" y="1593526"/>
              <a:ext cx="323098" cy="445728"/>
            </a:xfrm>
            <a:custGeom>
              <a:avLst/>
              <a:gdLst>
                <a:gd name="connsiteX0" fmla="*/ 0 w 2157174"/>
                <a:gd name="connsiteY0" fmla="*/ 0 h 4852774"/>
                <a:gd name="connsiteX1" fmla="*/ 2157174 w 2157174"/>
                <a:gd name="connsiteY1" fmla="*/ 0 h 4852774"/>
                <a:gd name="connsiteX2" fmla="*/ 2157174 w 2157174"/>
                <a:gd name="connsiteY2" fmla="*/ 4852774 h 4852774"/>
                <a:gd name="connsiteX3" fmla="*/ 0 w 2157174"/>
                <a:gd name="connsiteY3" fmla="*/ 4852774 h 4852774"/>
                <a:gd name="connsiteX4" fmla="*/ 0 w 2157174"/>
                <a:gd name="connsiteY4" fmla="*/ 0 h 4852774"/>
                <a:gd name="connsiteX0" fmla="*/ 411061 w 2157174"/>
                <a:gd name="connsiteY0" fmla="*/ 25167 h 4852774"/>
                <a:gd name="connsiteX1" fmla="*/ 2157174 w 2157174"/>
                <a:gd name="connsiteY1" fmla="*/ 0 h 4852774"/>
                <a:gd name="connsiteX2" fmla="*/ 2157174 w 2157174"/>
                <a:gd name="connsiteY2" fmla="*/ 4852774 h 4852774"/>
                <a:gd name="connsiteX3" fmla="*/ 0 w 2157174"/>
                <a:gd name="connsiteY3" fmla="*/ 4852774 h 4852774"/>
                <a:gd name="connsiteX4" fmla="*/ 411061 w 2157174"/>
                <a:gd name="connsiteY4" fmla="*/ 25167 h 4852774"/>
                <a:gd name="connsiteX0" fmla="*/ 411061 w 2157174"/>
                <a:gd name="connsiteY0" fmla="*/ 58723 h 4886330"/>
                <a:gd name="connsiteX1" fmla="*/ 1460888 w 2157174"/>
                <a:gd name="connsiteY1" fmla="*/ 0 h 4886330"/>
                <a:gd name="connsiteX2" fmla="*/ 2157174 w 2157174"/>
                <a:gd name="connsiteY2" fmla="*/ 4886330 h 4886330"/>
                <a:gd name="connsiteX3" fmla="*/ 0 w 2157174"/>
                <a:gd name="connsiteY3" fmla="*/ 4886330 h 4886330"/>
                <a:gd name="connsiteX4" fmla="*/ 411061 w 2157174"/>
                <a:gd name="connsiteY4" fmla="*/ 58723 h 4886330"/>
                <a:gd name="connsiteX0" fmla="*/ 869001 w 2615114"/>
                <a:gd name="connsiteY0" fmla="*/ 58723 h 4886330"/>
                <a:gd name="connsiteX1" fmla="*/ 1918828 w 2615114"/>
                <a:gd name="connsiteY1" fmla="*/ 0 h 4886330"/>
                <a:gd name="connsiteX2" fmla="*/ 2615114 w 2615114"/>
                <a:gd name="connsiteY2" fmla="*/ 4886330 h 4886330"/>
                <a:gd name="connsiteX3" fmla="*/ 457940 w 2615114"/>
                <a:gd name="connsiteY3" fmla="*/ 4886330 h 4886330"/>
                <a:gd name="connsiteX4" fmla="*/ 13734 w 2615114"/>
                <a:gd name="connsiteY4" fmla="*/ 1799310 h 4886330"/>
                <a:gd name="connsiteX5" fmla="*/ 869001 w 2615114"/>
                <a:gd name="connsiteY5" fmla="*/ 58723 h 4886330"/>
                <a:gd name="connsiteX0" fmla="*/ 865117 w 2611230"/>
                <a:gd name="connsiteY0" fmla="*/ 58723 h 4886330"/>
                <a:gd name="connsiteX1" fmla="*/ 1914944 w 2611230"/>
                <a:gd name="connsiteY1" fmla="*/ 0 h 4886330"/>
                <a:gd name="connsiteX2" fmla="*/ 2611230 w 2611230"/>
                <a:gd name="connsiteY2" fmla="*/ 4886330 h 4886330"/>
                <a:gd name="connsiteX3" fmla="*/ 454056 w 2611230"/>
                <a:gd name="connsiteY3" fmla="*/ 4886330 h 4886330"/>
                <a:gd name="connsiteX4" fmla="*/ 890694 w 2611230"/>
                <a:gd name="connsiteY4" fmla="*/ 1530862 h 4886330"/>
                <a:gd name="connsiteX5" fmla="*/ 9850 w 2611230"/>
                <a:gd name="connsiteY5" fmla="*/ 1799310 h 4886330"/>
                <a:gd name="connsiteX6" fmla="*/ 865117 w 2611230"/>
                <a:gd name="connsiteY6" fmla="*/ 58723 h 4886330"/>
                <a:gd name="connsiteX0" fmla="*/ 865117 w 2611230"/>
                <a:gd name="connsiteY0" fmla="*/ 58723 h 4886330"/>
                <a:gd name="connsiteX1" fmla="*/ 1914944 w 2611230"/>
                <a:gd name="connsiteY1" fmla="*/ 0 h 4886330"/>
                <a:gd name="connsiteX2" fmla="*/ 2611230 w 2611230"/>
                <a:gd name="connsiteY2" fmla="*/ 4886330 h 4886330"/>
                <a:gd name="connsiteX3" fmla="*/ 227554 w 2611230"/>
                <a:gd name="connsiteY3" fmla="*/ 4777273 h 4886330"/>
                <a:gd name="connsiteX4" fmla="*/ 890694 w 2611230"/>
                <a:gd name="connsiteY4" fmla="*/ 1530862 h 4886330"/>
                <a:gd name="connsiteX5" fmla="*/ 9850 w 2611230"/>
                <a:gd name="connsiteY5" fmla="*/ 1799310 h 4886330"/>
                <a:gd name="connsiteX6" fmla="*/ 865117 w 2611230"/>
                <a:gd name="connsiteY6" fmla="*/ 58723 h 4886330"/>
                <a:gd name="connsiteX0" fmla="*/ 865117 w 2611230"/>
                <a:gd name="connsiteY0" fmla="*/ 58723 h 4886330"/>
                <a:gd name="connsiteX1" fmla="*/ 1914944 w 2611230"/>
                <a:gd name="connsiteY1" fmla="*/ 0 h 4886330"/>
                <a:gd name="connsiteX2" fmla="*/ 2611230 w 2611230"/>
                <a:gd name="connsiteY2" fmla="*/ 4886330 h 4886330"/>
                <a:gd name="connsiteX3" fmla="*/ 1503090 w 2611230"/>
                <a:gd name="connsiteY3" fmla="*/ 2654987 h 4886330"/>
                <a:gd name="connsiteX4" fmla="*/ 227554 w 2611230"/>
                <a:gd name="connsiteY4" fmla="*/ 4777273 h 4886330"/>
                <a:gd name="connsiteX5" fmla="*/ 890694 w 2611230"/>
                <a:gd name="connsiteY5" fmla="*/ 1530862 h 4886330"/>
                <a:gd name="connsiteX6" fmla="*/ 9850 w 2611230"/>
                <a:gd name="connsiteY6" fmla="*/ 1799310 h 4886330"/>
                <a:gd name="connsiteX7" fmla="*/ 865117 w 2611230"/>
                <a:gd name="connsiteY7" fmla="*/ 58723 h 4886330"/>
                <a:gd name="connsiteX0" fmla="*/ 865117 w 2617482"/>
                <a:gd name="connsiteY0" fmla="*/ 58723 h 5160484"/>
                <a:gd name="connsiteX1" fmla="*/ 1914944 w 2617482"/>
                <a:gd name="connsiteY1" fmla="*/ 0 h 5160484"/>
                <a:gd name="connsiteX2" fmla="*/ 2611230 w 2617482"/>
                <a:gd name="connsiteY2" fmla="*/ 4886330 h 5160484"/>
                <a:gd name="connsiteX3" fmla="*/ 1897373 w 2617482"/>
                <a:gd name="connsiteY3" fmla="*/ 4223728 h 5160484"/>
                <a:gd name="connsiteX4" fmla="*/ 1503090 w 2617482"/>
                <a:gd name="connsiteY4" fmla="*/ 2654987 h 5160484"/>
                <a:gd name="connsiteX5" fmla="*/ 227554 w 2617482"/>
                <a:gd name="connsiteY5" fmla="*/ 4777273 h 5160484"/>
                <a:gd name="connsiteX6" fmla="*/ 890694 w 2617482"/>
                <a:gd name="connsiteY6" fmla="*/ 1530862 h 5160484"/>
                <a:gd name="connsiteX7" fmla="*/ 9850 w 2617482"/>
                <a:gd name="connsiteY7" fmla="*/ 1799310 h 5160484"/>
                <a:gd name="connsiteX8" fmla="*/ 865117 w 2617482"/>
                <a:gd name="connsiteY8" fmla="*/ 58723 h 5160484"/>
                <a:gd name="connsiteX0" fmla="*/ 865117 w 2617482"/>
                <a:gd name="connsiteY0" fmla="*/ 58723 h 5160484"/>
                <a:gd name="connsiteX1" fmla="*/ 1914944 w 2617482"/>
                <a:gd name="connsiteY1" fmla="*/ 0 h 5160484"/>
                <a:gd name="connsiteX2" fmla="*/ 1972874 w 2617482"/>
                <a:gd name="connsiteY2" fmla="*/ 2285871 h 5160484"/>
                <a:gd name="connsiteX3" fmla="*/ 2611230 w 2617482"/>
                <a:gd name="connsiteY3" fmla="*/ 4886330 h 5160484"/>
                <a:gd name="connsiteX4" fmla="*/ 1897373 w 2617482"/>
                <a:gd name="connsiteY4" fmla="*/ 4223728 h 5160484"/>
                <a:gd name="connsiteX5" fmla="*/ 1503090 w 2617482"/>
                <a:gd name="connsiteY5" fmla="*/ 2654987 h 5160484"/>
                <a:gd name="connsiteX6" fmla="*/ 227554 w 2617482"/>
                <a:gd name="connsiteY6" fmla="*/ 4777273 h 5160484"/>
                <a:gd name="connsiteX7" fmla="*/ 890694 w 2617482"/>
                <a:gd name="connsiteY7" fmla="*/ 1530862 h 5160484"/>
                <a:gd name="connsiteX8" fmla="*/ 9850 w 2617482"/>
                <a:gd name="connsiteY8" fmla="*/ 1799310 h 5160484"/>
                <a:gd name="connsiteX9" fmla="*/ 865117 w 2617482"/>
                <a:gd name="connsiteY9" fmla="*/ 58723 h 5160484"/>
                <a:gd name="connsiteX0" fmla="*/ 865117 w 2617482"/>
                <a:gd name="connsiteY0" fmla="*/ 58723 h 5160484"/>
                <a:gd name="connsiteX1" fmla="*/ 1914944 w 2617482"/>
                <a:gd name="connsiteY1" fmla="*/ 0 h 5160484"/>
                <a:gd name="connsiteX2" fmla="*/ 2249710 w 2617482"/>
                <a:gd name="connsiteY2" fmla="*/ 465460 h 5160484"/>
                <a:gd name="connsiteX3" fmla="*/ 1972874 w 2617482"/>
                <a:gd name="connsiteY3" fmla="*/ 2285871 h 5160484"/>
                <a:gd name="connsiteX4" fmla="*/ 2611230 w 2617482"/>
                <a:gd name="connsiteY4" fmla="*/ 4886330 h 5160484"/>
                <a:gd name="connsiteX5" fmla="*/ 1897373 w 2617482"/>
                <a:gd name="connsiteY5" fmla="*/ 4223728 h 5160484"/>
                <a:gd name="connsiteX6" fmla="*/ 1503090 w 2617482"/>
                <a:gd name="connsiteY6" fmla="*/ 2654987 h 5160484"/>
                <a:gd name="connsiteX7" fmla="*/ 227554 w 2617482"/>
                <a:gd name="connsiteY7" fmla="*/ 4777273 h 5160484"/>
                <a:gd name="connsiteX8" fmla="*/ 890694 w 2617482"/>
                <a:gd name="connsiteY8" fmla="*/ 1530862 h 5160484"/>
                <a:gd name="connsiteX9" fmla="*/ 9850 w 2617482"/>
                <a:gd name="connsiteY9" fmla="*/ 1799310 h 5160484"/>
                <a:gd name="connsiteX10" fmla="*/ 865117 w 2617482"/>
                <a:gd name="connsiteY10" fmla="*/ 58723 h 5160484"/>
                <a:gd name="connsiteX0" fmla="*/ 865117 w 2617482"/>
                <a:gd name="connsiteY0" fmla="*/ 58723 h 5160484"/>
                <a:gd name="connsiteX1" fmla="*/ 1914944 w 2617482"/>
                <a:gd name="connsiteY1" fmla="*/ 0 h 5160484"/>
                <a:gd name="connsiteX2" fmla="*/ 2249710 w 2617482"/>
                <a:gd name="connsiteY2" fmla="*/ 465460 h 5160484"/>
                <a:gd name="connsiteX3" fmla="*/ 2056764 w 2617482"/>
                <a:gd name="connsiteY3" fmla="*/ 1195303 h 5160484"/>
                <a:gd name="connsiteX4" fmla="*/ 1972874 w 2617482"/>
                <a:gd name="connsiteY4" fmla="*/ 2285871 h 5160484"/>
                <a:gd name="connsiteX5" fmla="*/ 2611230 w 2617482"/>
                <a:gd name="connsiteY5" fmla="*/ 4886330 h 5160484"/>
                <a:gd name="connsiteX6" fmla="*/ 1897373 w 2617482"/>
                <a:gd name="connsiteY6" fmla="*/ 4223728 h 5160484"/>
                <a:gd name="connsiteX7" fmla="*/ 1503090 w 2617482"/>
                <a:gd name="connsiteY7" fmla="*/ 2654987 h 5160484"/>
                <a:gd name="connsiteX8" fmla="*/ 227554 w 2617482"/>
                <a:gd name="connsiteY8" fmla="*/ 4777273 h 5160484"/>
                <a:gd name="connsiteX9" fmla="*/ 890694 w 2617482"/>
                <a:gd name="connsiteY9" fmla="*/ 1530862 h 5160484"/>
                <a:gd name="connsiteX10" fmla="*/ 9850 w 2617482"/>
                <a:gd name="connsiteY10" fmla="*/ 1799310 h 5160484"/>
                <a:gd name="connsiteX11" fmla="*/ 865117 w 2617482"/>
                <a:gd name="connsiteY11" fmla="*/ 58723 h 5160484"/>
                <a:gd name="connsiteX0" fmla="*/ 865117 w 2669372"/>
                <a:gd name="connsiteY0" fmla="*/ 58723 h 5160484"/>
                <a:gd name="connsiteX1" fmla="*/ 1914944 w 2669372"/>
                <a:gd name="connsiteY1" fmla="*/ 0 h 5160484"/>
                <a:gd name="connsiteX2" fmla="*/ 2249710 w 2669372"/>
                <a:gd name="connsiteY2" fmla="*/ 465460 h 5160484"/>
                <a:gd name="connsiteX3" fmla="*/ 2056764 w 2669372"/>
                <a:gd name="connsiteY3" fmla="*/ 1195303 h 5160484"/>
                <a:gd name="connsiteX4" fmla="*/ 2669160 w 2669372"/>
                <a:gd name="connsiteY4" fmla="*/ 1782532 h 5160484"/>
                <a:gd name="connsiteX5" fmla="*/ 1972874 w 2669372"/>
                <a:gd name="connsiteY5" fmla="*/ 2285871 h 5160484"/>
                <a:gd name="connsiteX6" fmla="*/ 2611230 w 2669372"/>
                <a:gd name="connsiteY6" fmla="*/ 4886330 h 5160484"/>
                <a:gd name="connsiteX7" fmla="*/ 1897373 w 2669372"/>
                <a:gd name="connsiteY7" fmla="*/ 4223728 h 5160484"/>
                <a:gd name="connsiteX8" fmla="*/ 1503090 w 2669372"/>
                <a:gd name="connsiteY8" fmla="*/ 2654987 h 5160484"/>
                <a:gd name="connsiteX9" fmla="*/ 227554 w 2669372"/>
                <a:gd name="connsiteY9" fmla="*/ 4777273 h 5160484"/>
                <a:gd name="connsiteX10" fmla="*/ 890694 w 2669372"/>
                <a:gd name="connsiteY10" fmla="*/ 1530862 h 5160484"/>
                <a:gd name="connsiteX11" fmla="*/ 9850 w 2669372"/>
                <a:gd name="connsiteY11" fmla="*/ 1799310 h 5160484"/>
                <a:gd name="connsiteX12" fmla="*/ 865117 w 2669372"/>
                <a:gd name="connsiteY12" fmla="*/ 58723 h 5160484"/>
                <a:gd name="connsiteX0" fmla="*/ 865117 w 2707640"/>
                <a:gd name="connsiteY0" fmla="*/ 58723 h 5160484"/>
                <a:gd name="connsiteX1" fmla="*/ 1914944 w 2707640"/>
                <a:gd name="connsiteY1" fmla="*/ 0 h 5160484"/>
                <a:gd name="connsiteX2" fmla="*/ 2249710 w 2707640"/>
                <a:gd name="connsiteY2" fmla="*/ 465460 h 5160484"/>
                <a:gd name="connsiteX3" fmla="*/ 2056764 w 2707640"/>
                <a:gd name="connsiteY3" fmla="*/ 1195303 h 5160484"/>
                <a:gd name="connsiteX4" fmla="*/ 2669160 w 2707640"/>
                <a:gd name="connsiteY4" fmla="*/ 1782532 h 5160484"/>
                <a:gd name="connsiteX5" fmla="*/ 2635604 w 2707640"/>
                <a:gd name="connsiteY5" fmla="*/ 2369761 h 5160484"/>
                <a:gd name="connsiteX6" fmla="*/ 1972874 w 2707640"/>
                <a:gd name="connsiteY6" fmla="*/ 2285871 h 5160484"/>
                <a:gd name="connsiteX7" fmla="*/ 2611230 w 2707640"/>
                <a:gd name="connsiteY7" fmla="*/ 4886330 h 5160484"/>
                <a:gd name="connsiteX8" fmla="*/ 1897373 w 2707640"/>
                <a:gd name="connsiteY8" fmla="*/ 4223728 h 5160484"/>
                <a:gd name="connsiteX9" fmla="*/ 1503090 w 2707640"/>
                <a:gd name="connsiteY9" fmla="*/ 2654987 h 5160484"/>
                <a:gd name="connsiteX10" fmla="*/ 227554 w 2707640"/>
                <a:gd name="connsiteY10" fmla="*/ 4777273 h 5160484"/>
                <a:gd name="connsiteX11" fmla="*/ 890694 w 2707640"/>
                <a:gd name="connsiteY11" fmla="*/ 1530862 h 5160484"/>
                <a:gd name="connsiteX12" fmla="*/ 9850 w 2707640"/>
                <a:gd name="connsiteY12" fmla="*/ 1799310 h 5160484"/>
                <a:gd name="connsiteX13" fmla="*/ 865117 w 2707640"/>
                <a:gd name="connsiteY13" fmla="*/ 58723 h 5160484"/>
                <a:gd name="connsiteX0" fmla="*/ 865117 w 2707640"/>
                <a:gd name="connsiteY0" fmla="*/ 58723 h 5160484"/>
                <a:gd name="connsiteX1" fmla="*/ 1914944 w 2707640"/>
                <a:gd name="connsiteY1" fmla="*/ 0 h 5160484"/>
                <a:gd name="connsiteX2" fmla="*/ 2249710 w 2707640"/>
                <a:gd name="connsiteY2" fmla="*/ 465460 h 5160484"/>
                <a:gd name="connsiteX3" fmla="*/ 2056764 w 2707640"/>
                <a:gd name="connsiteY3" fmla="*/ 1195303 h 5160484"/>
                <a:gd name="connsiteX4" fmla="*/ 2669160 w 2707640"/>
                <a:gd name="connsiteY4" fmla="*/ 1782532 h 5160484"/>
                <a:gd name="connsiteX5" fmla="*/ 2635604 w 2707640"/>
                <a:gd name="connsiteY5" fmla="*/ 2369761 h 5160484"/>
                <a:gd name="connsiteX6" fmla="*/ 1930929 w 2707640"/>
                <a:gd name="connsiteY6" fmla="*/ 2201982 h 5160484"/>
                <a:gd name="connsiteX7" fmla="*/ 2611230 w 2707640"/>
                <a:gd name="connsiteY7" fmla="*/ 4886330 h 5160484"/>
                <a:gd name="connsiteX8" fmla="*/ 1897373 w 2707640"/>
                <a:gd name="connsiteY8" fmla="*/ 4223728 h 5160484"/>
                <a:gd name="connsiteX9" fmla="*/ 1503090 w 2707640"/>
                <a:gd name="connsiteY9" fmla="*/ 2654987 h 5160484"/>
                <a:gd name="connsiteX10" fmla="*/ 227554 w 2707640"/>
                <a:gd name="connsiteY10" fmla="*/ 4777273 h 5160484"/>
                <a:gd name="connsiteX11" fmla="*/ 890694 w 2707640"/>
                <a:gd name="connsiteY11" fmla="*/ 1530862 h 5160484"/>
                <a:gd name="connsiteX12" fmla="*/ 9850 w 2707640"/>
                <a:gd name="connsiteY12" fmla="*/ 1799310 h 5160484"/>
                <a:gd name="connsiteX13" fmla="*/ 865117 w 2707640"/>
                <a:gd name="connsiteY13" fmla="*/ 58723 h 5160484"/>
                <a:gd name="connsiteX0" fmla="*/ 865117 w 2707640"/>
                <a:gd name="connsiteY0" fmla="*/ 58723 h 5160484"/>
                <a:gd name="connsiteX1" fmla="*/ 1914944 w 2707640"/>
                <a:gd name="connsiteY1" fmla="*/ 0 h 5160484"/>
                <a:gd name="connsiteX2" fmla="*/ 2249710 w 2707640"/>
                <a:gd name="connsiteY2" fmla="*/ 465460 h 5160484"/>
                <a:gd name="connsiteX3" fmla="*/ 2056764 w 2707640"/>
                <a:gd name="connsiteY3" fmla="*/ 1195303 h 5160484"/>
                <a:gd name="connsiteX4" fmla="*/ 2669160 w 2707640"/>
                <a:gd name="connsiteY4" fmla="*/ 1782532 h 5160484"/>
                <a:gd name="connsiteX5" fmla="*/ 2635604 w 2707640"/>
                <a:gd name="connsiteY5" fmla="*/ 2369761 h 5160484"/>
                <a:gd name="connsiteX6" fmla="*/ 1930929 w 2707640"/>
                <a:gd name="connsiteY6" fmla="*/ 2201982 h 5160484"/>
                <a:gd name="connsiteX7" fmla="*/ 2425879 w 2707640"/>
                <a:gd name="connsiteY7" fmla="*/ 3082826 h 5160484"/>
                <a:gd name="connsiteX8" fmla="*/ 2611230 w 2707640"/>
                <a:gd name="connsiteY8" fmla="*/ 4886330 h 5160484"/>
                <a:gd name="connsiteX9" fmla="*/ 1897373 w 2707640"/>
                <a:gd name="connsiteY9" fmla="*/ 4223728 h 5160484"/>
                <a:gd name="connsiteX10" fmla="*/ 1503090 w 2707640"/>
                <a:gd name="connsiteY10" fmla="*/ 2654987 h 5160484"/>
                <a:gd name="connsiteX11" fmla="*/ 227554 w 2707640"/>
                <a:gd name="connsiteY11" fmla="*/ 4777273 h 5160484"/>
                <a:gd name="connsiteX12" fmla="*/ 890694 w 2707640"/>
                <a:gd name="connsiteY12" fmla="*/ 1530862 h 5160484"/>
                <a:gd name="connsiteX13" fmla="*/ 9850 w 2707640"/>
                <a:gd name="connsiteY13" fmla="*/ 1799310 h 5160484"/>
                <a:gd name="connsiteX14" fmla="*/ 865117 w 2707640"/>
                <a:gd name="connsiteY14" fmla="*/ 58723 h 5160484"/>
                <a:gd name="connsiteX0" fmla="*/ 865117 w 2707640"/>
                <a:gd name="connsiteY0" fmla="*/ 58723 h 5146451"/>
                <a:gd name="connsiteX1" fmla="*/ 1914944 w 2707640"/>
                <a:gd name="connsiteY1" fmla="*/ 0 h 5146451"/>
                <a:gd name="connsiteX2" fmla="*/ 2249710 w 2707640"/>
                <a:gd name="connsiteY2" fmla="*/ 465460 h 5146451"/>
                <a:gd name="connsiteX3" fmla="*/ 2056764 w 2707640"/>
                <a:gd name="connsiteY3" fmla="*/ 1195303 h 5146451"/>
                <a:gd name="connsiteX4" fmla="*/ 2669160 w 2707640"/>
                <a:gd name="connsiteY4" fmla="*/ 1782532 h 5146451"/>
                <a:gd name="connsiteX5" fmla="*/ 2635604 w 2707640"/>
                <a:gd name="connsiteY5" fmla="*/ 2369761 h 5146451"/>
                <a:gd name="connsiteX6" fmla="*/ 1930929 w 2707640"/>
                <a:gd name="connsiteY6" fmla="*/ 2201982 h 5146451"/>
                <a:gd name="connsiteX7" fmla="*/ 2425879 w 2707640"/>
                <a:gd name="connsiteY7" fmla="*/ 3082826 h 5146451"/>
                <a:gd name="connsiteX8" fmla="*/ 2208558 w 2707640"/>
                <a:gd name="connsiteY8" fmla="*/ 4869552 h 5146451"/>
                <a:gd name="connsiteX9" fmla="*/ 1897373 w 2707640"/>
                <a:gd name="connsiteY9" fmla="*/ 4223728 h 5146451"/>
                <a:gd name="connsiteX10" fmla="*/ 1503090 w 2707640"/>
                <a:gd name="connsiteY10" fmla="*/ 2654987 h 5146451"/>
                <a:gd name="connsiteX11" fmla="*/ 227554 w 2707640"/>
                <a:gd name="connsiteY11" fmla="*/ 4777273 h 5146451"/>
                <a:gd name="connsiteX12" fmla="*/ 890694 w 2707640"/>
                <a:gd name="connsiteY12" fmla="*/ 1530862 h 5146451"/>
                <a:gd name="connsiteX13" fmla="*/ 9850 w 2707640"/>
                <a:gd name="connsiteY13" fmla="*/ 1799310 h 5146451"/>
                <a:gd name="connsiteX14" fmla="*/ 865117 w 2707640"/>
                <a:gd name="connsiteY14" fmla="*/ 58723 h 5146451"/>
                <a:gd name="connsiteX0" fmla="*/ 865117 w 2707640"/>
                <a:gd name="connsiteY0" fmla="*/ 58723 h 5146451"/>
                <a:gd name="connsiteX1" fmla="*/ 1914944 w 2707640"/>
                <a:gd name="connsiteY1" fmla="*/ 0 h 5146451"/>
                <a:gd name="connsiteX2" fmla="*/ 2249710 w 2707640"/>
                <a:gd name="connsiteY2" fmla="*/ 465460 h 5146451"/>
                <a:gd name="connsiteX3" fmla="*/ 2056764 w 2707640"/>
                <a:gd name="connsiteY3" fmla="*/ 1195303 h 5146451"/>
                <a:gd name="connsiteX4" fmla="*/ 2669160 w 2707640"/>
                <a:gd name="connsiteY4" fmla="*/ 1782532 h 5146451"/>
                <a:gd name="connsiteX5" fmla="*/ 2635604 w 2707640"/>
                <a:gd name="connsiteY5" fmla="*/ 2369761 h 5146451"/>
                <a:gd name="connsiteX6" fmla="*/ 1930929 w 2707640"/>
                <a:gd name="connsiteY6" fmla="*/ 2201982 h 5146451"/>
                <a:gd name="connsiteX7" fmla="*/ 2425879 w 2707640"/>
                <a:gd name="connsiteY7" fmla="*/ 3082826 h 5146451"/>
                <a:gd name="connsiteX8" fmla="*/ 2208558 w 2707640"/>
                <a:gd name="connsiteY8" fmla="*/ 4869552 h 5146451"/>
                <a:gd name="connsiteX9" fmla="*/ 1897373 w 2707640"/>
                <a:gd name="connsiteY9" fmla="*/ 4223728 h 5146451"/>
                <a:gd name="connsiteX10" fmla="*/ 1503090 w 2707640"/>
                <a:gd name="connsiteY10" fmla="*/ 2654987 h 5146451"/>
                <a:gd name="connsiteX11" fmla="*/ 227554 w 2707640"/>
                <a:gd name="connsiteY11" fmla="*/ 4777273 h 5146451"/>
                <a:gd name="connsiteX12" fmla="*/ 890694 w 2707640"/>
                <a:gd name="connsiteY12" fmla="*/ 1530862 h 5146451"/>
                <a:gd name="connsiteX13" fmla="*/ 9850 w 2707640"/>
                <a:gd name="connsiteY13" fmla="*/ 1799310 h 5146451"/>
                <a:gd name="connsiteX14" fmla="*/ 865117 w 2707640"/>
                <a:gd name="connsiteY14" fmla="*/ 58723 h 5146451"/>
                <a:gd name="connsiteX0" fmla="*/ 865117 w 2707640"/>
                <a:gd name="connsiteY0" fmla="*/ 58723 h 4869552"/>
                <a:gd name="connsiteX1" fmla="*/ 1914944 w 2707640"/>
                <a:gd name="connsiteY1" fmla="*/ 0 h 4869552"/>
                <a:gd name="connsiteX2" fmla="*/ 2249710 w 2707640"/>
                <a:gd name="connsiteY2" fmla="*/ 465460 h 4869552"/>
                <a:gd name="connsiteX3" fmla="*/ 2056764 w 2707640"/>
                <a:gd name="connsiteY3" fmla="*/ 1195303 h 4869552"/>
                <a:gd name="connsiteX4" fmla="*/ 2669160 w 2707640"/>
                <a:gd name="connsiteY4" fmla="*/ 1782532 h 4869552"/>
                <a:gd name="connsiteX5" fmla="*/ 2635604 w 2707640"/>
                <a:gd name="connsiteY5" fmla="*/ 2369761 h 4869552"/>
                <a:gd name="connsiteX6" fmla="*/ 1930929 w 2707640"/>
                <a:gd name="connsiteY6" fmla="*/ 2201982 h 4869552"/>
                <a:gd name="connsiteX7" fmla="*/ 2425879 w 2707640"/>
                <a:gd name="connsiteY7" fmla="*/ 3082826 h 4869552"/>
                <a:gd name="connsiteX8" fmla="*/ 2208558 w 2707640"/>
                <a:gd name="connsiteY8" fmla="*/ 4869552 h 4869552"/>
                <a:gd name="connsiteX9" fmla="*/ 1897373 w 2707640"/>
                <a:gd name="connsiteY9" fmla="*/ 4223728 h 4869552"/>
                <a:gd name="connsiteX10" fmla="*/ 1503090 w 2707640"/>
                <a:gd name="connsiteY10" fmla="*/ 2654987 h 4869552"/>
                <a:gd name="connsiteX11" fmla="*/ 227554 w 2707640"/>
                <a:gd name="connsiteY11" fmla="*/ 4777273 h 4869552"/>
                <a:gd name="connsiteX12" fmla="*/ 890694 w 2707640"/>
                <a:gd name="connsiteY12" fmla="*/ 1530862 h 4869552"/>
                <a:gd name="connsiteX13" fmla="*/ 9850 w 2707640"/>
                <a:gd name="connsiteY13" fmla="*/ 1799310 h 4869552"/>
                <a:gd name="connsiteX14" fmla="*/ 865117 w 2707640"/>
                <a:gd name="connsiteY14" fmla="*/ 58723 h 4869552"/>
                <a:gd name="connsiteX0" fmla="*/ 865117 w 2707640"/>
                <a:gd name="connsiteY0" fmla="*/ 58723 h 4869552"/>
                <a:gd name="connsiteX1" fmla="*/ 1914944 w 2707640"/>
                <a:gd name="connsiteY1" fmla="*/ 0 h 4869552"/>
                <a:gd name="connsiteX2" fmla="*/ 2249710 w 2707640"/>
                <a:gd name="connsiteY2" fmla="*/ 465460 h 4869552"/>
                <a:gd name="connsiteX3" fmla="*/ 2056764 w 2707640"/>
                <a:gd name="connsiteY3" fmla="*/ 1195303 h 4869552"/>
                <a:gd name="connsiteX4" fmla="*/ 2669160 w 2707640"/>
                <a:gd name="connsiteY4" fmla="*/ 1782532 h 4869552"/>
                <a:gd name="connsiteX5" fmla="*/ 2635604 w 2707640"/>
                <a:gd name="connsiteY5" fmla="*/ 2369761 h 4869552"/>
                <a:gd name="connsiteX6" fmla="*/ 1930929 w 2707640"/>
                <a:gd name="connsiteY6" fmla="*/ 2201982 h 4869552"/>
                <a:gd name="connsiteX7" fmla="*/ 2425879 w 2707640"/>
                <a:gd name="connsiteY7" fmla="*/ 3082826 h 4869552"/>
                <a:gd name="connsiteX8" fmla="*/ 2208558 w 2707640"/>
                <a:gd name="connsiteY8" fmla="*/ 4869552 h 4869552"/>
                <a:gd name="connsiteX9" fmla="*/ 1880595 w 2707640"/>
                <a:gd name="connsiteY9" fmla="*/ 3602943 h 4869552"/>
                <a:gd name="connsiteX10" fmla="*/ 1503090 w 2707640"/>
                <a:gd name="connsiteY10" fmla="*/ 2654987 h 4869552"/>
                <a:gd name="connsiteX11" fmla="*/ 227554 w 2707640"/>
                <a:gd name="connsiteY11" fmla="*/ 4777273 h 4869552"/>
                <a:gd name="connsiteX12" fmla="*/ 890694 w 2707640"/>
                <a:gd name="connsiteY12" fmla="*/ 1530862 h 4869552"/>
                <a:gd name="connsiteX13" fmla="*/ 9850 w 2707640"/>
                <a:gd name="connsiteY13" fmla="*/ 1799310 h 4869552"/>
                <a:gd name="connsiteX14" fmla="*/ 865117 w 2707640"/>
                <a:gd name="connsiteY14" fmla="*/ 58723 h 4869552"/>
                <a:gd name="connsiteX0" fmla="*/ 865117 w 2707640"/>
                <a:gd name="connsiteY0" fmla="*/ 58723 h 4869552"/>
                <a:gd name="connsiteX1" fmla="*/ 1914944 w 2707640"/>
                <a:gd name="connsiteY1" fmla="*/ 0 h 4869552"/>
                <a:gd name="connsiteX2" fmla="*/ 2249710 w 2707640"/>
                <a:gd name="connsiteY2" fmla="*/ 465460 h 4869552"/>
                <a:gd name="connsiteX3" fmla="*/ 2056764 w 2707640"/>
                <a:gd name="connsiteY3" fmla="*/ 1195303 h 4869552"/>
                <a:gd name="connsiteX4" fmla="*/ 2669160 w 2707640"/>
                <a:gd name="connsiteY4" fmla="*/ 1782532 h 4869552"/>
                <a:gd name="connsiteX5" fmla="*/ 2635604 w 2707640"/>
                <a:gd name="connsiteY5" fmla="*/ 2369761 h 4869552"/>
                <a:gd name="connsiteX6" fmla="*/ 1930929 w 2707640"/>
                <a:gd name="connsiteY6" fmla="*/ 2201982 h 4869552"/>
                <a:gd name="connsiteX7" fmla="*/ 2425879 w 2707640"/>
                <a:gd name="connsiteY7" fmla="*/ 3082826 h 4869552"/>
                <a:gd name="connsiteX8" fmla="*/ 2208558 w 2707640"/>
                <a:gd name="connsiteY8" fmla="*/ 4869552 h 4869552"/>
                <a:gd name="connsiteX9" fmla="*/ 1880595 w 2707640"/>
                <a:gd name="connsiteY9" fmla="*/ 3602943 h 4869552"/>
                <a:gd name="connsiteX10" fmla="*/ 1503090 w 2707640"/>
                <a:gd name="connsiteY10" fmla="*/ 2654987 h 4869552"/>
                <a:gd name="connsiteX11" fmla="*/ 227554 w 2707640"/>
                <a:gd name="connsiteY11" fmla="*/ 4777273 h 4869552"/>
                <a:gd name="connsiteX12" fmla="*/ 890694 w 2707640"/>
                <a:gd name="connsiteY12" fmla="*/ 1530862 h 4869552"/>
                <a:gd name="connsiteX13" fmla="*/ 9850 w 2707640"/>
                <a:gd name="connsiteY13" fmla="*/ 1799310 h 4869552"/>
                <a:gd name="connsiteX14" fmla="*/ 865117 w 2707640"/>
                <a:gd name="connsiteY14" fmla="*/ 58723 h 4869552"/>
                <a:gd name="connsiteX0" fmla="*/ 865117 w 2707640"/>
                <a:gd name="connsiteY0" fmla="*/ 58723 h 4869552"/>
                <a:gd name="connsiteX1" fmla="*/ 1914944 w 2707640"/>
                <a:gd name="connsiteY1" fmla="*/ 0 h 4869552"/>
                <a:gd name="connsiteX2" fmla="*/ 2249710 w 2707640"/>
                <a:gd name="connsiteY2" fmla="*/ 465460 h 4869552"/>
                <a:gd name="connsiteX3" fmla="*/ 2056764 w 2707640"/>
                <a:gd name="connsiteY3" fmla="*/ 1195303 h 4869552"/>
                <a:gd name="connsiteX4" fmla="*/ 2669160 w 2707640"/>
                <a:gd name="connsiteY4" fmla="*/ 1782532 h 4869552"/>
                <a:gd name="connsiteX5" fmla="*/ 2635604 w 2707640"/>
                <a:gd name="connsiteY5" fmla="*/ 2369761 h 4869552"/>
                <a:gd name="connsiteX6" fmla="*/ 1930929 w 2707640"/>
                <a:gd name="connsiteY6" fmla="*/ 2201982 h 4869552"/>
                <a:gd name="connsiteX7" fmla="*/ 2425879 w 2707640"/>
                <a:gd name="connsiteY7" fmla="*/ 3082826 h 4869552"/>
                <a:gd name="connsiteX8" fmla="*/ 2208558 w 2707640"/>
                <a:gd name="connsiteY8" fmla="*/ 4869552 h 4869552"/>
                <a:gd name="connsiteX9" fmla="*/ 1880595 w 2707640"/>
                <a:gd name="connsiteY9" fmla="*/ 3602943 h 4869552"/>
                <a:gd name="connsiteX10" fmla="*/ 1503090 w 2707640"/>
                <a:gd name="connsiteY10" fmla="*/ 2654987 h 4869552"/>
                <a:gd name="connsiteX11" fmla="*/ 227554 w 2707640"/>
                <a:gd name="connsiteY11" fmla="*/ 4777273 h 4869552"/>
                <a:gd name="connsiteX12" fmla="*/ 890694 w 2707640"/>
                <a:gd name="connsiteY12" fmla="*/ 1530862 h 4869552"/>
                <a:gd name="connsiteX13" fmla="*/ 9850 w 2707640"/>
                <a:gd name="connsiteY13" fmla="*/ 1799310 h 4869552"/>
                <a:gd name="connsiteX14" fmla="*/ 865117 w 2707640"/>
                <a:gd name="connsiteY14" fmla="*/ 58723 h 4869552"/>
                <a:gd name="connsiteX0" fmla="*/ 865117 w 2707640"/>
                <a:gd name="connsiteY0" fmla="*/ 58723 h 4869552"/>
                <a:gd name="connsiteX1" fmla="*/ 1914944 w 2707640"/>
                <a:gd name="connsiteY1" fmla="*/ 0 h 4869552"/>
                <a:gd name="connsiteX2" fmla="*/ 2249710 w 2707640"/>
                <a:gd name="connsiteY2" fmla="*/ 465460 h 4869552"/>
                <a:gd name="connsiteX3" fmla="*/ 2056764 w 2707640"/>
                <a:gd name="connsiteY3" fmla="*/ 1195303 h 4869552"/>
                <a:gd name="connsiteX4" fmla="*/ 2669160 w 2707640"/>
                <a:gd name="connsiteY4" fmla="*/ 1782532 h 4869552"/>
                <a:gd name="connsiteX5" fmla="*/ 2635604 w 2707640"/>
                <a:gd name="connsiteY5" fmla="*/ 2369761 h 4869552"/>
                <a:gd name="connsiteX6" fmla="*/ 1930929 w 2707640"/>
                <a:gd name="connsiteY6" fmla="*/ 2201982 h 4869552"/>
                <a:gd name="connsiteX7" fmla="*/ 2425879 w 2707640"/>
                <a:gd name="connsiteY7" fmla="*/ 3082826 h 4869552"/>
                <a:gd name="connsiteX8" fmla="*/ 2208558 w 2707640"/>
                <a:gd name="connsiteY8" fmla="*/ 4869552 h 4869552"/>
                <a:gd name="connsiteX9" fmla="*/ 1880595 w 2707640"/>
                <a:gd name="connsiteY9" fmla="*/ 3602943 h 4869552"/>
                <a:gd name="connsiteX10" fmla="*/ 1377255 w 2707640"/>
                <a:gd name="connsiteY10" fmla="*/ 2696932 h 4869552"/>
                <a:gd name="connsiteX11" fmla="*/ 227554 w 2707640"/>
                <a:gd name="connsiteY11" fmla="*/ 4777273 h 4869552"/>
                <a:gd name="connsiteX12" fmla="*/ 890694 w 2707640"/>
                <a:gd name="connsiteY12" fmla="*/ 1530862 h 4869552"/>
                <a:gd name="connsiteX13" fmla="*/ 9850 w 2707640"/>
                <a:gd name="connsiteY13" fmla="*/ 1799310 h 4869552"/>
                <a:gd name="connsiteX14" fmla="*/ 865117 w 2707640"/>
                <a:gd name="connsiteY14" fmla="*/ 58723 h 4869552"/>
                <a:gd name="connsiteX0" fmla="*/ 865117 w 2707640"/>
                <a:gd name="connsiteY0" fmla="*/ 58723 h 4869552"/>
                <a:gd name="connsiteX1" fmla="*/ 1914944 w 2707640"/>
                <a:gd name="connsiteY1" fmla="*/ 0 h 4869552"/>
                <a:gd name="connsiteX2" fmla="*/ 2249710 w 2707640"/>
                <a:gd name="connsiteY2" fmla="*/ 465460 h 4869552"/>
                <a:gd name="connsiteX3" fmla="*/ 2056764 w 2707640"/>
                <a:gd name="connsiteY3" fmla="*/ 1195303 h 4869552"/>
                <a:gd name="connsiteX4" fmla="*/ 2669160 w 2707640"/>
                <a:gd name="connsiteY4" fmla="*/ 1782532 h 4869552"/>
                <a:gd name="connsiteX5" fmla="*/ 2635604 w 2707640"/>
                <a:gd name="connsiteY5" fmla="*/ 2369761 h 4869552"/>
                <a:gd name="connsiteX6" fmla="*/ 1930929 w 2707640"/>
                <a:gd name="connsiteY6" fmla="*/ 2201982 h 4869552"/>
                <a:gd name="connsiteX7" fmla="*/ 2425879 w 2707640"/>
                <a:gd name="connsiteY7" fmla="*/ 3082826 h 4869552"/>
                <a:gd name="connsiteX8" fmla="*/ 2208558 w 2707640"/>
                <a:gd name="connsiteY8" fmla="*/ 4869552 h 4869552"/>
                <a:gd name="connsiteX9" fmla="*/ 1880595 w 2707640"/>
                <a:gd name="connsiteY9" fmla="*/ 3602943 h 4869552"/>
                <a:gd name="connsiteX10" fmla="*/ 1377255 w 2707640"/>
                <a:gd name="connsiteY10" fmla="*/ 2696932 h 4869552"/>
                <a:gd name="connsiteX11" fmla="*/ 227554 w 2707640"/>
                <a:gd name="connsiteY11" fmla="*/ 4777273 h 4869552"/>
                <a:gd name="connsiteX12" fmla="*/ 890694 w 2707640"/>
                <a:gd name="connsiteY12" fmla="*/ 1530862 h 4869552"/>
                <a:gd name="connsiteX13" fmla="*/ 9850 w 2707640"/>
                <a:gd name="connsiteY13" fmla="*/ 1799310 h 4869552"/>
                <a:gd name="connsiteX14" fmla="*/ 865117 w 2707640"/>
                <a:gd name="connsiteY14" fmla="*/ 58723 h 4869552"/>
                <a:gd name="connsiteX0" fmla="*/ 865117 w 2707640"/>
                <a:gd name="connsiteY0" fmla="*/ 58723 h 4869552"/>
                <a:gd name="connsiteX1" fmla="*/ 1914944 w 2707640"/>
                <a:gd name="connsiteY1" fmla="*/ 0 h 4869552"/>
                <a:gd name="connsiteX2" fmla="*/ 2249710 w 2707640"/>
                <a:gd name="connsiteY2" fmla="*/ 465460 h 4869552"/>
                <a:gd name="connsiteX3" fmla="*/ 2056764 w 2707640"/>
                <a:gd name="connsiteY3" fmla="*/ 1195303 h 4869552"/>
                <a:gd name="connsiteX4" fmla="*/ 2669160 w 2707640"/>
                <a:gd name="connsiteY4" fmla="*/ 1782532 h 4869552"/>
                <a:gd name="connsiteX5" fmla="*/ 2635604 w 2707640"/>
                <a:gd name="connsiteY5" fmla="*/ 2369761 h 4869552"/>
                <a:gd name="connsiteX6" fmla="*/ 1930929 w 2707640"/>
                <a:gd name="connsiteY6" fmla="*/ 2201982 h 4869552"/>
                <a:gd name="connsiteX7" fmla="*/ 2425879 w 2707640"/>
                <a:gd name="connsiteY7" fmla="*/ 3082826 h 4869552"/>
                <a:gd name="connsiteX8" fmla="*/ 2208558 w 2707640"/>
                <a:gd name="connsiteY8" fmla="*/ 4869552 h 4869552"/>
                <a:gd name="connsiteX9" fmla="*/ 1880595 w 2707640"/>
                <a:gd name="connsiteY9" fmla="*/ 3602943 h 4869552"/>
                <a:gd name="connsiteX10" fmla="*/ 1377255 w 2707640"/>
                <a:gd name="connsiteY10" fmla="*/ 2696932 h 4869552"/>
                <a:gd name="connsiteX11" fmla="*/ 227554 w 2707640"/>
                <a:gd name="connsiteY11" fmla="*/ 4777273 h 4869552"/>
                <a:gd name="connsiteX12" fmla="*/ 890694 w 2707640"/>
                <a:gd name="connsiteY12" fmla="*/ 1530862 h 4869552"/>
                <a:gd name="connsiteX13" fmla="*/ 9850 w 2707640"/>
                <a:gd name="connsiteY13" fmla="*/ 1799310 h 4869552"/>
                <a:gd name="connsiteX14" fmla="*/ 865117 w 2707640"/>
                <a:gd name="connsiteY14" fmla="*/ 58723 h 4869552"/>
                <a:gd name="connsiteX0" fmla="*/ 865117 w 2707640"/>
                <a:gd name="connsiteY0" fmla="*/ 58723 h 4869552"/>
                <a:gd name="connsiteX1" fmla="*/ 1914944 w 2707640"/>
                <a:gd name="connsiteY1" fmla="*/ 0 h 4869552"/>
                <a:gd name="connsiteX2" fmla="*/ 2249710 w 2707640"/>
                <a:gd name="connsiteY2" fmla="*/ 465460 h 4869552"/>
                <a:gd name="connsiteX3" fmla="*/ 2056764 w 2707640"/>
                <a:gd name="connsiteY3" fmla="*/ 1195303 h 4869552"/>
                <a:gd name="connsiteX4" fmla="*/ 2669160 w 2707640"/>
                <a:gd name="connsiteY4" fmla="*/ 1782532 h 4869552"/>
                <a:gd name="connsiteX5" fmla="*/ 2635604 w 2707640"/>
                <a:gd name="connsiteY5" fmla="*/ 2369761 h 4869552"/>
                <a:gd name="connsiteX6" fmla="*/ 1930929 w 2707640"/>
                <a:gd name="connsiteY6" fmla="*/ 2201982 h 4869552"/>
                <a:gd name="connsiteX7" fmla="*/ 2425879 w 2707640"/>
                <a:gd name="connsiteY7" fmla="*/ 3082826 h 4869552"/>
                <a:gd name="connsiteX8" fmla="*/ 2208558 w 2707640"/>
                <a:gd name="connsiteY8" fmla="*/ 4869552 h 4869552"/>
                <a:gd name="connsiteX9" fmla="*/ 1880595 w 2707640"/>
                <a:gd name="connsiteY9" fmla="*/ 3602943 h 4869552"/>
                <a:gd name="connsiteX10" fmla="*/ 1377255 w 2707640"/>
                <a:gd name="connsiteY10" fmla="*/ 2696932 h 4869552"/>
                <a:gd name="connsiteX11" fmla="*/ 227554 w 2707640"/>
                <a:gd name="connsiteY11" fmla="*/ 4777273 h 4869552"/>
                <a:gd name="connsiteX12" fmla="*/ 890694 w 2707640"/>
                <a:gd name="connsiteY12" fmla="*/ 1530862 h 4869552"/>
                <a:gd name="connsiteX13" fmla="*/ 9850 w 2707640"/>
                <a:gd name="connsiteY13" fmla="*/ 1799310 h 4869552"/>
                <a:gd name="connsiteX14" fmla="*/ 865117 w 2707640"/>
                <a:gd name="connsiteY14" fmla="*/ 58723 h 4869552"/>
                <a:gd name="connsiteX0" fmla="*/ 865117 w 2707640"/>
                <a:gd name="connsiteY0" fmla="*/ 58723 h 4869552"/>
                <a:gd name="connsiteX1" fmla="*/ 1914944 w 2707640"/>
                <a:gd name="connsiteY1" fmla="*/ 0 h 4869552"/>
                <a:gd name="connsiteX2" fmla="*/ 2249710 w 2707640"/>
                <a:gd name="connsiteY2" fmla="*/ 465460 h 4869552"/>
                <a:gd name="connsiteX3" fmla="*/ 2056764 w 2707640"/>
                <a:gd name="connsiteY3" fmla="*/ 1195303 h 4869552"/>
                <a:gd name="connsiteX4" fmla="*/ 2669160 w 2707640"/>
                <a:gd name="connsiteY4" fmla="*/ 1782532 h 4869552"/>
                <a:gd name="connsiteX5" fmla="*/ 2635604 w 2707640"/>
                <a:gd name="connsiteY5" fmla="*/ 2369761 h 4869552"/>
                <a:gd name="connsiteX6" fmla="*/ 1930929 w 2707640"/>
                <a:gd name="connsiteY6" fmla="*/ 2201982 h 4869552"/>
                <a:gd name="connsiteX7" fmla="*/ 2425879 w 2707640"/>
                <a:gd name="connsiteY7" fmla="*/ 3082826 h 4869552"/>
                <a:gd name="connsiteX8" fmla="*/ 2208558 w 2707640"/>
                <a:gd name="connsiteY8" fmla="*/ 4869552 h 4869552"/>
                <a:gd name="connsiteX9" fmla="*/ 1880595 w 2707640"/>
                <a:gd name="connsiteY9" fmla="*/ 3602943 h 4869552"/>
                <a:gd name="connsiteX10" fmla="*/ 1377255 w 2707640"/>
                <a:gd name="connsiteY10" fmla="*/ 2696932 h 4869552"/>
                <a:gd name="connsiteX11" fmla="*/ 1133975 w 2707640"/>
                <a:gd name="connsiteY11" fmla="*/ 3401608 h 4869552"/>
                <a:gd name="connsiteX12" fmla="*/ 227554 w 2707640"/>
                <a:gd name="connsiteY12" fmla="*/ 4777273 h 4869552"/>
                <a:gd name="connsiteX13" fmla="*/ 890694 w 2707640"/>
                <a:gd name="connsiteY13" fmla="*/ 1530862 h 4869552"/>
                <a:gd name="connsiteX14" fmla="*/ 9850 w 2707640"/>
                <a:gd name="connsiteY14" fmla="*/ 1799310 h 4869552"/>
                <a:gd name="connsiteX15" fmla="*/ 865117 w 2707640"/>
                <a:gd name="connsiteY15" fmla="*/ 58723 h 4869552"/>
                <a:gd name="connsiteX0" fmla="*/ 865117 w 2707640"/>
                <a:gd name="connsiteY0" fmla="*/ 58723 h 4869552"/>
                <a:gd name="connsiteX1" fmla="*/ 1914944 w 2707640"/>
                <a:gd name="connsiteY1" fmla="*/ 0 h 4869552"/>
                <a:gd name="connsiteX2" fmla="*/ 2249710 w 2707640"/>
                <a:gd name="connsiteY2" fmla="*/ 465460 h 4869552"/>
                <a:gd name="connsiteX3" fmla="*/ 2056764 w 2707640"/>
                <a:gd name="connsiteY3" fmla="*/ 1195303 h 4869552"/>
                <a:gd name="connsiteX4" fmla="*/ 2669160 w 2707640"/>
                <a:gd name="connsiteY4" fmla="*/ 1782532 h 4869552"/>
                <a:gd name="connsiteX5" fmla="*/ 2635604 w 2707640"/>
                <a:gd name="connsiteY5" fmla="*/ 2369761 h 4869552"/>
                <a:gd name="connsiteX6" fmla="*/ 1930929 w 2707640"/>
                <a:gd name="connsiteY6" fmla="*/ 2201982 h 4869552"/>
                <a:gd name="connsiteX7" fmla="*/ 2425879 w 2707640"/>
                <a:gd name="connsiteY7" fmla="*/ 3082826 h 4869552"/>
                <a:gd name="connsiteX8" fmla="*/ 2208558 w 2707640"/>
                <a:gd name="connsiteY8" fmla="*/ 4869552 h 4869552"/>
                <a:gd name="connsiteX9" fmla="*/ 1880595 w 2707640"/>
                <a:gd name="connsiteY9" fmla="*/ 3602943 h 4869552"/>
                <a:gd name="connsiteX10" fmla="*/ 1377255 w 2707640"/>
                <a:gd name="connsiteY10" fmla="*/ 2696932 h 4869552"/>
                <a:gd name="connsiteX11" fmla="*/ 1133975 w 2707640"/>
                <a:gd name="connsiteY11" fmla="*/ 3401608 h 4869552"/>
                <a:gd name="connsiteX12" fmla="*/ 823172 w 2707640"/>
                <a:gd name="connsiteY12" fmla="*/ 4567548 h 4869552"/>
                <a:gd name="connsiteX13" fmla="*/ 890694 w 2707640"/>
                <a:gd name="connsiteY13" fmla="*/ 1530862 h 4869552"/>
                <a:gd name="connsiteX14" fmla="*/ 9850 w 2707640"/>
                <a:gd name="connsiteY14" fmla="*/ 1799310 h 4869552"/>
                <a:gd name="connsiteX15" fmla="*/ 865117 w 2707640"/>
                <a:gd name="connsiteY15" fmla="*/ 58723 h 4869552"/>
                <a:gd name="connsiteX0" fmla="*/ 865117 w 2707640"/>
                <a:gd name="connsiteY0" fmla="*/ 58723 h 4869552"/>
                <a:gd name="connsiteX1" fmla="*/ 1914944 w 2707640"/>
                <a:gd name="connsiteY1" fmla="*/ 0 h 4869552"/>
                <a:gd name="connsiteX2" fmla="*/ 2249710 w 2707640"/>
                <a:gd name="connsiteY2" fmla="*/ 465460 h 4869552"/>
                <a:gd name="connsiteX3" fmla="*/ 2056764 w 2707640"/>
                <a:gd name="connsiteY3" fmla="*/ 1195303 h 4869552"/>
                <a:gd name="connsiteX4" fmla="*/ 2669160 w 2707640"/>
                <a:gd name="connsiteY4" fmla="*/ 1782532 h 4869552"/>
                <a:gd name="connsiteX5" fmla="*/ 2635604 w 2707640"/>
                <a:gd name="connsiteY5" fmla="*/ 2369761 h 4869552"/>
                <a:gd name="connsiteX6" fmla="*/ 1930929 w 2707640"/>
                <a:gd name="connsiteY6" fmla="*/ 2201982 h 4869552"/>
                <a:gd name="connsiteX7" fmla="*/ 2425879 w 2707640"/>
                <a:gd name="connsiteY7" fmla="*/ 3082826 h 4869552"/>
                <a:gd name="connsiteX8" fmla="*/ 2208558 w 2707640"/>
                <a:gd name="connsiteY8" fmla="*/ 4869552 h 4869552"/>
                <a:gd name="connsiteX9" fmla="*/ 1880595 w 2707640"/>
                <a:gd name="connsiteY9" fmla="*/ 3602943 h 4869552"/>
                <a:gd name="connsiteX10" fmla="*/ 1377255 w 2707640"/>
                <a:gd name="connsiteY10" fmla="*/ 2696932 h 4869552"/>
                <a:gd name="connsiteX11" fmla="*/ 1133975 w 2707640"/>
                <a:gd name="connsiteY11" fmla="*/ 3401608 h 4869552"/>
                <a:gd name="connsiteX12" fmla="*/ 823172 w 2707640"/>
                <a:gd name="connsiteY12" fmla="*/ 4567548 h 4869552"/>
                <a:gd name="connsiteX13" fmla="*/ 890694 w 2707640"/>
                <a:gd name="connsiteY13" fmla="*/ 1530862 h 4869552"/>
                <a:gd name="connsiteX14" fmla="*/ 9850 w 2707640"/>
                <a:gd name="connsiteY14" fmla="*/ 1799310 h 4869552"/>
                <a:gd name="connsiteX15" fmla="*/ 865117 w 2707640"/>
                <a:gd name="connsiteY15" fmla="*/ 58723 h 4869552"/>
                <a:gd name="connsiteX0" fmla="*/ 865226 w 2707749"/>
                <a:gd name="connsiteY0" fmla="*/ 58723 h 4869552"/>
                <a:gd name="connsiteX1" fmla="*/ 1915053 w 2707749"/>
                <a:gd name="connsiteY1" fmla="*/ 0 h 4869552"/>
                <a:gd name="connsiteX2" fmla="*/ 2249819 w 2707749"/>
                <a:gd name="connsiteY2" fmla="*/ 465460 h 4869552"/>
                <a:gd name="connsiteX3" fmla="*/ 2056873 w 2707749"/>
                <a:gd name="connsiteY3" fmla="*/ 1195303 h 4869552"/>
                <a:gd name="connsiteX4" fmla="*/ 2669269 w 2707749"/>
                <a:gd name="connsiteY4" fmla="*/ 1782532 h 4869552"/>
                <a:gd name="connsiteX5" fmla="*/ 2635713 w 2707749"/>
                <a:gd name="connsiteY5" fmla="*/ 2369761 h 4869552"/>
                <a:gd name="connsiteX6" fmla="*/ 1931038 w 2707749"/>
                <a:gd name="connsiteY6" fmla="*/ 2201982 h 4869552"/>
                <a:gd name="connsiteX7" fmla="*/ 2425988 w 2707749"/>
                <a:gd name="connsiteY7" fmla="*/ 3082826 h 4869552"/>
                <a:gd name="connsiteX8" fmla="*/ 2208667 w 2707749"/>
                <a:gd name="connsiteY8" fmla="*/ 4869552 h 4869552"/>
                <a:gd name="connsiteX9" fmla="*/ 1880704 w 2707749"/>
                <a:gd name="connsiteY9" fmla="*/ 3602943 h 4869552"/>
                <a:gd name="connsiteX10" fmla="*/ 1377364 w 2707749"/>
                <a:gd name="connsiteY10" fmla="*/ 2696932 h 4869552"/>
                <a:gd name="connsiteX11" fmla="*/ 1134084 w 2707749"/>
                <a:gd name="connsiteY11" fmla="*/ 3401608 h 4869552"/>
                <a:gd name="connsiteX12" fmla="*/ 823281 w 2707749"/>
                <a:gd name="connsiteY12" fmla="*/ 4567548 h 4869552"/>
                <a:gd name="connsiteX13" fmla="*/ 362296 w 2707749"/>
                <a:gd name="connsiteY13" fmla="*/ 3938504 h 4869552"/>
                <a:gd name="connsiteX14" fmla="*/ 890803 w 2707749"/>
                <a:gd name="connsiteY14" fmla="*/ 1530862 h 4869552"/>
                <a:gd name="connsiteX15" fmla="*/ 9959 w 2707749"/>
                <a:gd name="connsiteY15" fmla="*/ 1799310 h 4869552"/>
                <a:gd name="connsiteX16" fmla="*/ 865226 w 2707749"/>
                <a:gd name="connsiteY16" fmla="*/ 58723 h 4869552"/>
                <a:gd name="connsiteX0" fmla="*/ 865226 w 2707749"/>
                <a:gd name="connsiteY0" fmla="*/ 58723 h 4869552"/>
                <a:gd name="connsiteX1" fmla="*/ 1915053 w 2707749"/>
                <a:gd name="connsiteY1" fmla="*/ 0 h 4869552"/>
                <a:gd name="connsiteX2" fmla="*/ 2249819 w 2707749"/>
                <a:gd name="connsiteY2" fmla="*/ 465460 h 4869552"/>
                <a:gd name="connsiteX3" fmla="*/ 2056873 w 2707749"/>
                <a:gd name="connsiteY3" fmla="*/ 1195303 h 4869552"/>
                <a:gd name="connsiteX4" fmla="*/ 2669269 w 2707749"/>
                <a:gd name="connsiteY4" fmla="*/ 1782532 h 4869552"/>
                <a:gd name="connsiteX5" fmla="*/ 2635713 w 2707749"/>
                <a:gd name="connsiteY5" fmla="*/ 2369761 h 4869552"/>
                <a:gd name="connsiteX6" fmla="*/ 1931038 w 2707749"/>
                <a:gd name="connsiteY6" fmla="*/ 2201982 h 4869552"/>
                <a:gd name="connsiteX7" fmla="*/ 2425988 w 2707749"/>
                <a:gd name="connsiteY7" fmla="*/ 3082826 h 4869552"/>
                <a:gd name="connsiteX8" fmla="*/ 2208667 w 2707749"/>
                <a:gd name="connsiteY8" fmla="*/ 4869552 h 4869552"/>
                <a:gd name="connsiteX9" fmla="*/ 1880704 w 2707749"/>
                <a:gd name="connsiteY9" fmla="*/ 3602943 h 4869552"/>
                <a:gd name="connsiteX10" fmla="*/ 1377364 w 2707749"/>
                <a:gd name="connsiteY10" fmla="*/ 2696932 h 4869552"/>
                <a:gd name="connsiteX11" fmla="*/ 1134084 w 2707749"/>
                <a:gd name="connsiteY11" fmla="*/ 3401608 h 4869552"/>
                <a:gd name="connsiteX12" fmla="*/ 823281 w 2707749"/>
                <a:gd name="connsiteY12" fmla="*/ 4567548 h 4869552"/>
                <a:gd name="connsiteX13" fmla="*/ 362296 w 2707749"/>
                <a:gd name="connsiteY13" fmla="*/ 3938504 h 4869552"/>
                <a:gd name="connsiteX14" fmla="*/ 890803 w 2707749"/>
                <a:gd name="connsiteY14" fmla="*/ 1530862 h 4869552"/>
                <a:gd name="connsiteX15" fmla="*/ 9959 w 2707749"/>
                <a:gd name="connsiteY15" fmla="*/ 1799310 h 4869552"/>
                <a:gd name="connsiteX16" fmla="*/ 865226 w 2707749"/>
                <a:gd name="connsiteY16" fmla="*/ 58723 h 4869552"/>
                <a:gd name="connsiteX0" fmla="*/ 865226 w 2707749"/>
                <a:gd name="connsiteY0" fmla="*/ 58723 h 4869552"/>
                <a:gd name="connsiteX1" fmla="*/ 1915053 w 2707749"/>
                <a:gd name="connsiteY1" fmla="*/ 0 h 4869552"/>
                <a:gd name="connsiteX2" fmla="*/ 2249819 w 2707749"/>
                <a:gd name="connsiteY2" fmla="*/ 465460 h 4869552"/>
                <a:gd name="connsiteX3" fmla="*/ 2056873 w 2707749"/>
                <a:gd name="connsiteY3" fmla="*/ 1195303 h 4869552"/>
                <a:gd name="connsiteX4" fmla="*/ 2669269 w 2707749"/>
                <a:gd name="connsiteY4" fmla="*/ 1782532 h 4869552"/>
                <a:gd name="connsiteX5" fmla="*/ 2635713 w 2707749"/>
                <a:gd name="connsiteY5" fmla="*/ 2369761 h 4869552"/>
                <a:gd name="connsiteX6" fmla="*/ 1931038 w 2707749"/>
                <a:gd name="connsiteY6" fmla="*/ 2201982 h 4869552"/>
                <a:gd name="connsiteX7" fmla="*/ 2425988 w 2707749"/>
                <a:gd name="connsiteY7" fmla="*/ 3082826 h 4869552"/>
                <a:gd name="connsiteX8" fmla="*/ 2208667 w 2707749"/>
                <a:gd name="connsiteY8" fmla="*/ 4869552 h 4869552"/>
                <a:gd name="connsiteX9" fmla="*/ 1880704 w 2707749"/>
                <a:gd name="connsiteY9" fmla="*/ 3602943 h 4869552"/>
                <a:gd name="connsiteX10" fmla="*/ 1377364 w 2707749"/>
                <a:gd name="connsiteY10" fmla="*/ 2696932 h 4869552"/>
                <a:gd name="connsiteX11" fmla="*/ 1134084 w 2707749"/>
                <a:gd name="connsiteY11" fmla="*/ 3401608 h 4869552"/>
                <a:gd name="connsiteX12" fmla="*/ 823281 w 2707749"/>
                <a:gd name="connsiteY12" fmla="*/ 4567548 h 4869552"/>
                <a:gd name="connsiteX13" fmla="*/ 253241 w 2707749"/>
                <a:gd name="connsiteY13" fmla="*/ 4785792 h 4869552"/>
                <a:gd name="connsiteX14" fmla="*/ 362296 w 2707749"/>
                <a:gd name="connsiteY14" fmla="*/ 3938504 h 4869552"/>
                <a:gd name="connsiteX15" fmla="*/ 890803 w 2707749"/>
                <a:gd name="connsiteY15" fmla="*/ 1530862 h 4869552"/>
                <a:gd name="connsiteX16" fmla="*/ 9959 w 2707749"/>
                <a:gd name="connsiteY16" fmla="*/ 1799310 h 4869552"/>
                <a:gd name="connsiteX17" fmla="*/ 865226 w 2707749"/>
                <a:gd name="connsiteY17" fmla="*/ 58723 h 4869552"/>
                <a:gd name="connsiteX0" fmla="*/ 865226 w 2707749"/>
                <a:gd name="connsiteY0" fmla="*/ 58723 h 4869552"/>
                <a:gd name="connsiteX1" fmla="*/ 1915053 w 2707749"/>
                <a:gd name="connsiteY1" fmla="*/ 0 h 4869552"/>
                <a:gd name="connsiteX2" fmla="*/ 2249819 w 2707749"/>
                <a:gd name="connsiteY2" fmla="*/ 465460 h 4869552"/>
                <a:gd name="connsiteX3" fmla="*/ 2056873 w 2707749"/>
                <a:gd name="connsiteY3" fmla="*/ 1195303 h 4869552"/>
                <a:gd name="connsiteX4" fmla="*/ 2669269 w 2707749"/>
                <a:gd name="connsiteY4" fmla="*/ 1782532 h 4869552"/>
                <a:gd name="connsiteX5" fmla="*/ 2635713 w 2707749"/>
                <a:gd name="connsiteY5" fmla="*/ 2369761 h 4869552"/>
                <a:gd name="connsiteX6" fmla="*/ 1931038 w 2707749"/>
                <a:gd name="connsiteY6" fmla="*/ 2201982 h 4869552"/>
                <a:gd name="connsiteX7" fmla="*/ 2425988 w 2707749"/>
                <a:gd name="connsiteY7" fmla="*/ 3082826 h 4869552"/>
                <a:gd name="connsiteX8" fmla="*/ 2208667 w 2707749"/>
                <a:gd name="connsiteY8" fmla="*/ 4869552 h 4869552"/>
                <a:gd name="connsiteX9" fmla="*/ 1880704 w 2707749"/>
                <a:gd name="connsiteY9" fmla="*/ 3602943 h 4869552"/>
                <a:gd name="connsiteX10" fmla="*/ 1377364 w 2707749"/>
                <a:gd name="connsiteY10" fmla="*/ 2696932 h 4869552"/>
                <a:gd name="connsiteX11" fmla="*/ 1134084 w 2707749"/>
                <a:gd name="connsiteY11" fmla="*/ 3401608 h 4869552"/>
                <a:gd name="connsiteX12" fmla="*/ 823281 w 2707749"/>
                <a:gd name="connsiteY12" fmla="*/ 4567548 h 4869552"/>
                <a:gd name="connsiteX13" fmla="*/ 253241 w 2707749"/>
                <a:gd name="connsiteY13" fmla="*/ 4785792 h 4869552"/>
                <a:gd name="connsiteX14" fmla="*/ 479742 w 2707749"/>
                <a:gd name="connsiteY14" fmla="*/ 3753946 h 4869552"/>
                <a:gd name="connsiteX15" fmla="*/ 890803 w 2707749"/>
                <a:gd name="connsiteY15" fmla="*/ 1530862 h 4869552"/>
                <a:gd name="connsiteX16" fmla="*/ 9959 w 2707749"/>
                <a:gd name="connsiteY16" fmla="*/ 1799310 h 4869552"/>
                <a:gd name="connsiteX17" fmla="*/ 865226 w 2707749"/>
                <a:gd name="connsiteY17" fmla="*/ 58723 h 4869552"/>
                <a:gd name="connsiteX0" fmla="*/ 865226 w 2707749"/>
                <a:gd name="connsiteY0" fmla="*/ 58723 h 4869552"/>
                <a:gd name="connsiteX1" fmla="*/ 1915053 w 2707749"/>
                <a:gd name="connsiteY1" fmla="*/ 0 h 4869552"/>
                <a:gd name="connsiteX2" fmla="*/ 2249819 w 2707749"/>
                <a:gd name="connsiteY2" fmla="*/ 465460 h 4869552"/>
                <a:gd name="connsiteX3" fmla="*/ 2056873 w 2707749"/>
                <a:gd name="connsiteY3" fmla="*/ 1195303 h 4869552"/>
                <a:gd name="connsiteX4" fmla="*/ 2669269 w 2707749"/>
                <a:gd name="connsiteY4" fmla="*/ 1782532 h 4869552"/>
                <a:gd name="connsiteX5" fmla="*/ 2635713 w 2707749"/>
                <a:gd name="connsiteY5" fmla="*/ 2369761 h 4869552"/>
                <a:gd name="connsiteX6" fmla="*/ 1931038 w 2707749"/>
                <a:gd name="connsiteY6" fmla="*/ 2201982 h 4869552"/>
                <a:gd name="connsiteX7" fmla="*/ 2425988 w 2707749"/>
                <a:gd name="connsiteY7" fmla="*/ 3082826 h 4869552"/>
                <a:gd name="connsiteX8" fmla="*/ 2208667 w 2707749"/>
                <a:gd name="connsiteY8" fmla="*/ 4869552 h 4869552"/>
                <a:gd name="connsiteX9" fmla="*/ 1880704 w 2707749"/>
                <a:gd name="connsiteY9" fmla="*/ 3602943 h 4869552"/>
                <a:gd name="connsiteX10" fmla="*/ 1377364 w 2707749"/>
                <a:gd name="connsiteY10" fmla="*/ 2696932 h 4869552"/>
                <a:gd name="connsiteX11" fmla="*/ 1134084 w 2707749"/>
                <a:gd name="connsiteY11" fmla="*/ 3401608 h 4869552"/>
                <a:gd name="connsiteX12" fmla="*/ 823281 w 2707749"/>
                <a:gd name="connsiteY12" fmla="*/ 4567548 h 4869552"/>
                <a:gd name="connsiteX13" fmla="*/ 253241 w 2707749"/>
                <a:gd name="connsiteY13" fmla="*/ 4785792 h 4869552"/>
                <a:gd name="connsiteX14" fmla="*/ 479742 w 2707749"/>
                <a:gd name="connsiteY14" fmla="*/ 3753946 h 4869552"/>
                <a:gd name="connsiteX15" fmla="*/ 890803 w 2707749"/>
                <a:gd name="connsiteY15" fmla="*/ 1530862 h 4869552"/>
                <a:gd name="connsiteX16" fmla="*/ 9959 w 2707749"/>
                <a:gd name="connsiteY16" fmla="*/ 1799310 h 4869552"/>
                <a:gd name="connsiteX17" fmla="*/ 865226 w 2707749"/>
                <a:gd name="connsiteY17" fmla="*/ 58723 h 4869552"/>
                <a:gd name="connsiteX0" fmla="*/ 865226 w 2707749"/>
                <a:gd name="connsiteY0" fmla="*/ 58723 h 4869552"/>
                <a:gd name="connsiteX1" fmla="*/ 1915053 w 2707749"/>
                <a:gd name="connsiteY1" fmla="*/ 0 h 4869552"/>
                <a:gd name="connsiteX2" fmla="*/ 2249819 w 2707749"/>
                <a:gd name="connsiteY2" fmla="*/ 465460 h 4869552"/>
                <a:gd name="connsiteX3" fmla="*/ 2056873 w 2707749"/>
                <a:gd name="connsiteY3" fmla="*/ 1195303 h 4869552"/>
                <a:gd name="connsiteX4" fmla="*/ 2669269 w 2707749"/>
                <a:gd name="connsiteY4" fmla="*/ 1782532 h 4869552"/>
                <a:gd name="connsiteX5" fmla="*/ 2635713 w 2707749"/>
                <a:gd name="connsiteY5" fmla="*/ 2369761 h 4869552"/>
                <a:gd name="connsiteX6" fmla="*/ 1931038 w 2707749"/>
                <a:gd name="connsiteY6" fmla="*/ 2201982 h 4869552"/>
                <a:gd name="connsiteX7" fmla="*/ 2425988 w 2707749"/>
                <a:gd name="connsiteY7" fmla="*/ 3082826 h 4869552"/>
                <a:gd name="connsiteX8" fmla="*/ 2208667 w 2707749"/>
                <a:gd name="connsiteY8" fmla="*/ 4869552 h 4869552"/>
                <a:gd name="connsiteX9" fmla="*/ 1880704 w 2707749"/>
                <a:gd name="connsiteY9" fmla="*/ 3602943 h 4869552"/>
                <a:gd name="connsiteX10" fmla="*/ 1377364 w 2707749"/>
                <a:gd name="connsiteY10" fmla="*/ 2696932 h 4869552"/>
                <a:gd name="connsiteX11" fmla="*/ 1134084 w 2707749"/>
                <a:gd name="connsiteY11" fmla="*/ 3401608 h 4869552"/>
                <a:gd name="connsiteX12" fmla="*/ 823281 w 2707749"/>
                <a:gd name="connsiteY12" fmla="*/ 4567548 h 4869552"/>
                <a:gd name="connsiteX13" fmla="*/ 253241 w 2707749"/>
                <a:gd name="connsiteY13" fmla="*/ 4785792 h 4869552"/>
                <a:gd name="connsiteX14" fmla="*/ 479742 w 2707749"/>
                <a:gd name="connsiteY14" fmla="*/ 3753946 h 4869552"/>
                <a:gd name="connsiteX15" fmla="*/ 890803 w 2707749"/>
                <a:gd name="connsiteY15" fmla="*/ 1530862 h 4869552"/>
                <a:gd name="connsiteX16" fmla="*/ 9959 w 2707749"/>
                <a:gd name="connsiteY16" fmla="*/ 1799310 h 4869552"/>
                <a:gd name="connsiteX17" fmla="*/ 865226 w 2707749"/>
                <a:gd name="connsiteY17" fmla="*/ 58723 h 4869552"/>
                <a:gd name="connsiteX0" fmla="*/ 864670 w 2707193"/>
                <a:gd name="connsiteY0" fmla="*/ 58723 h 4869552"/>
                <a:gd name="connsiteX1" fmla="*/ 1914497 w 2707193"/>
                <a:gd name="connsiteY1" fmla="*/ 0 h 4869552"/>
                <a:gd name="connsiteX2" fmla="*/ 2249263 w 2707193"/>
                <a:gd name="connsiteY2" fmla="*/ 465460 h 4869552"/>
                <a:gd name="connsiteX3" fmla="*/ 2056317 w 2707193"/>
                <a:gd name="connsiteY3" fmla="*/ 1195303 h 4869552"/>
                <a:gd name="connsiteX4" fmla="*/ 2668713 w 2707193"/>
                <a:gd name="connsiteY4" fmla="*/ 1782532 h 4869552"/>
                <a:gd name="connsiteX5" fmla="*/ 2635157 w 2707193"/>
                <a:gd name="connsiteY5" fmla="*/ 2369761 h 4869552"/>
                <a:gd name="connsiteX6" fmla="*/ 1930482 w 2707193"/>
                <a:gd name="connsiteY6" fmla="*/ 2201982 h 4869552"/>
                <a:gd name="connsiteX7" fmla="*/ 2425432 w 2707193"/>
                <a:gd name="connsiteY7" fmla="*/ 3082826 h 4869552"/>
                <a:gd name="connsiteX8" fmla="*/ 2208111 w 2707193"/>
                <a:gd name="connsiteY8" fmla="*/ 4869552 h 4869552"/>
                <a:gd name="connsiteX9" fmla="*/ 1880148 w 2707193"/>
                <a:gd name="connsiteY9" fmla="*/ 3602943 h 4869552"/>
                <a:gd name="connsiteX10" fmla="*/ 1376808 w 2707193"/>
                <a:gd name="connsiteY10" fmla="*/ 2696932 h 4869552"/>
                <a:gd name="connsiteX11" fmla="*/ 1133528 w 2707193"/>
                <a:gd name="connsiteY11" fmla="*/ 3401608 h 4869552"/>
                <a:gd name="connsiteX12" fmla="*/ 822725 w 2707193"/>
                <a:gd name="connsiteY12" fmla="*/ 4567548 h 4869552"/>
                <a:gd name="connsiteX13" fmla="*/ 252685 w 2707193"/>
                <a:gd name="connsiteY13" fmla="*/ 4785792 h 4869552"/>
                <a:gd name="connsiteX14" fmla="*/ 479186 w 2707193"/>
                <a:gd name="connsiteY14" fmla="*/ 3753946 h 4869552"/>
                <a:gd name="connsiteX15" fmla="*/ 948970 w 2707193"/>
                <a:gd name="connsiteY15" fmla="*/ 1539251 h 4869552"/>
                <a:gd name="connsiteX16" fmla="*/ 9403 w 2707193"/>
                <a:gd name="connsiteY16" fmla="*/ 1799310 h 4869552"/>
                <a:gd name="connsiteX17" fmla="*/ 864670 w 2707193"/>
                <a:gd name="connsiteY17" fmla="*/ 58723 h 4869552"/>
                <a:gd name="connsiteX0" fmla="*/ 963129 w 2805652"/>
                <a:gd name="connsiteY0" fmla="*/ 58723 h 4869552"/>
                <a:gd name="connsiteX1" fmla="*/ 2012956 w 2805652"/>
                <a:gd name="connsiteY1" fmla="*/ 0 h 4869552"/>
                <a:gd name="connsiteX2" fmla="*/ 2347722 w 2805652"/>
                <a:gd name="connsiteY2" fmla="*/ 465460 h 4869552"/>
                <a:gd name="connsiteX3" fmla="*/ 2154776 w 2805652"/>
                <a:gd name="connsiteY3" fmla="*/ 1195303 h 4869552"/>
                <a:gd name="connsiteX4" fmla="*/ 2767172 w 2805652"/>
                <a:gd name="connsiteY4" fmla="*/ 1782532 h 4869552"/>
                <a:gd name="connsiteX5" fmla="*/ 2733616 w 2805652"/>
                <a:gd name="connsiteY5" fmla="*/ 2369761 h 4869552"/>
                <a:gd name="connsiteX6" fmla="*/ 2028941 w 2805652"/>
                <a:gd name="connsiteY6" fmla="*/ 2201982 h 4869552"/>
                <a:gd name="connsiteX7" fmla="*/ 2523891 w 2805652"/>
                <a:gd name="connsiteY7" fmla="*/ 3082826 h 4869552"/>
                <a:gd name="connsiteX8" fmla="*/ 2306570 w 2805652"/>
                <a:gd name="connsiteY8" fmla="*/ 4869552 h 4869552"/>
                <a:gd name="connsiteX9" fmla="*/ 1978607 w 2805652"/>
                <a:gd name="connsiteY9" fmla="*/ 3602943 h 4869552"/>
                <a:gd name="connsiteX10" fmla="*/ 1475267 w 2805652"/>
                <a:gd name="connsiteY10" fmla="*/ 2696932 h 4869552"/>
                <a:gd name="connsiteX11" fmla="*/ 1231987 w 2805652"/>
                <a:gd name="connsiteY11" fmla="*/ 3401608 h 4869552"/>
                <a:gd name="connsiteX12" fmla="*/ 921184 w 2805652"/>
                <a:gd name="connsiteY12" fmla="*/ 4567548 h 4869552"/>
                <a:gd name="connsiteX13" fmla="*/ 351144 w 2805652"/>
                <a:gd name="connsiteY13" fmla="*/ 4785792 h 4869552"/>
                <a:gd name="connsiteX14" fmla="*/ 577645 w 2805652"/>
                <a:gd name="connsiteY14" fmla="*/ 3753946 h 4869552"/>
                <a:gd name="connsiteX15" fmla="*/ 1047429 w 2805652"/>
                <a:gd name="connsiteY15" fmla="*/ 1539251 h 4869552"/>
                <a:gd name="connsiteX16" fmla="*/ 107862 w 2805652"/>
                <a:gd name="connsiteY16" fmla="*/ 1799310 h 4869552"/>
                <a:gd name="connsiteX17" fmla="*/ 963129 w 2805652"/>
                <a:gd name="connsiteY17" fmla="*/ 58723 h 4869552"/>
                <a:gd name="connsiteX0" fmla="*/ 856571 w 2699094"/>
                <a:gd name="connsiteY0" fmla="*/ 58723 h 4869552"/>
                <a:gd name="connsiteX1" fmla="*/ 1906398 w 2699094"/>
                <a:gd name="connsiteY1" fmla="*/ 0 h 4869552"/>
                <a:gd name="connsiteX2" fmla="*/ 2241164 w 2699094"/>
                <a:gd name="connsiteY2" fmla="*/ 465460 h 4869552"/>
                <a:gd name="connsiteX3" fmla="*/ 2048218 w 2699094"/>
                <a:gd name="connsiteY3" fmla="*/ 1195303 h 4869552"/>
                <a:gd name="connsiteX4" fmla="*/ 2660614 w 2699094"/>
                <a:gd name="connsiteY4" fmla="*/ 1782532 h 4869552"/>
                <a:gd name="connsiteX5" fmla="*/ 2627058 w 2699094"/>
                <a:gd name="connsiteY5" fmla="*/ 2369761 h 4869552"/>
                <a:gd name="connsiteX6" fmla="*/ 1922383 w 2699094"/>
                <a:gd name="connsiteY6" fmla="*/ 2201982 h 4869552"/>
                <a:gd name="connsiteX7" fmla="*/ 2417333 w 2699094"/>
                <a:gd name="connsiteY7" fmla="*/ 3082826 h 4869552"/>
                <a:gd name="connsiteX8" fmla="*/ 2200012 w 2699094"/>
                <a:gd name="connsiteY8" fmla="*/ 4869552 h 4869552"/>
                <a:gd name="connsiteX9" fmla="*/ 1872049 w 2699094"/>
                <a:gd name="connsiteY9" fmla="*/ 3602943 h 4869552"/>
                <a:gd name="connsiteX10" fmla="*/ 1368709 w 2699094"/>
                <a:gd name="connsiteY10" fmla="*/ 2696932 h 4869552"/>
                <a:gd name="connsiteX11" fmla="*/ 1125429 w 2699094"/>
                <a:gd name="connsiteY11" fmla="*/ 3401608 h 4869552"/>
                <a:gd name="connsiteX12" fmla="*/ 814626 w 2699094"/>
                <a:gd name="connsiteY12" fmla="*/ 4567548 h 4869552"/>
                <a:gd name="connsiteX13" fmla="*/ 244586 w 2699094"/>
                <a:gd name="connsiteY13" fmla="*/ 4785792 h 4869552"/>
                <a:gd name="connsiteX14" fmla="*/ 471087 w 2699094"/>
                <a:gd name="connsiteY14" fmla="*/ 3753946 h 4869552"/>
                <a:gd name="connsiteX15" fmla="*/ 940871 w 2699094"/>
                <a:gd name="connsiteY15" fmla="*/ 1539251 h 4869552"/>
                <a:gd name="connsiteX16" fmla="*/ 647257 w 2699094"/>
                <a:gd name="connsiteY16" fmla="*/ 1589586 h 4869552"/>
                <a:gd name="connsiteX17" fmla="*/ 1304 w 2699094"/>
                <a:gd name="connsiteY17" fmla="*/ 1799310 h 4869552"/>
                <a:gd name="connsiteX18" fmla="*/ 856571 w 2699094"/>
                <a:gd name="connsiteY18" fmla="*/ 58723 h 4869552"/>
                <a:gd name="connsiteX0" fmla="*/ 858636 w 2701159"/>
                <a:gd name="connsiteY0" fmla="*/ 58723 h 4869552"/>
                <a:gd name="connsiteX1" fmla="*/ 1908463 w 2701159"/>
                <a:gd name="connsiteY1" fmla="*/ 0 h 4869552"/>
                <a:gd name="connsiteX2" fmla="*/ 2243229 w 2701159"/>
                <a:gd name="connsiteY2" fmla="*/ 465460 h 4869552"/>
                <a:gd name="connsiteX3" fmla="*/ 2050283 w 2701159"/>
                <a:gd name="connsiteY3" fmla="*/ 1195303 h 4869552"/>
                <a:gd name="connsiteX4" fmla="*/ 2662679 w 2701159"/>
                <a:gd name="connsiteY4" fmla="*/ 1782532 h 4869552"/>
                <a:gd name="connsiteX5" fmla="*/ 2629123 w 2701159"/>
                <a:gd name="connsiteY5" fmla="*/ 2369761 h 4869552"/>
                <a:gd name="connsiteX6" fmla="*/ 1924448 w 2701159"/>
                <a:gd name="connsiteY6" fmla="*/ 2201982 h 4869552"/>
                <a:gd name="connsiteX7" fmla="*/ 2419398 w 2701159"/>
                <a:gd name="connsiteY7" fmla="*/ 3082826 h 4869552"/>
                <a:gd name="connsiteX8" fmla="*/ 2202077 w 2701159"/>
                <a:gd name="connsiteY8" fmla="*/ 4869552 h 4869552"/>
                <a:gd name="connsiteX9" fmla="*/ 1874114 w 2701159"/>
                <a:gd name="connsiteY9" fmla="*/ 3602943 h 4869552"/>
                <a:gd name="connsiteX10" fmla="*/ 1370774 w 2701159"/>
                <a:gd name="connsiteY10" fmla="*/ 2696932 h 4869552"/>
                <a:gd name="connsiteX11" fmla="*/ 1127494 w 2701159"/>
                <a:gd name="connsiteY11" fmla="*/ 3401608 h 4869552"/>
                <a:gd name="connsiteX12" fmla="*/ 816691 w 2701159"/>
                <a:gd name="connsiteY12" fmla="*/ 4567548 h 4869552"/>
                <a:gd name="connsiteX13" fmla="*/ 246651 w 2701159"/>
                <a:gd name="connsiteY13" fmla="*/ 4785792 h 4869552"/>
                <a:gd name="connsiteX14" fmla="*/ 473152 w 2701159"/>
                <a:gd name="connsiteY14" fmla="*/ 3753946 h 4869552"/>
                <a:gd name="connsiteX15" fmla="*/ 942936 w 2701159"/>
                <a:gd name="connsiteY15" fmla="*/ 1539251 h 4869552"/>
                <a:gd name="connsiteX16" fmla="*/ 649322 w 2701159"/>
                <a:gd name="connsiteY16" fmla="*/ 1589586 h 4869552"/>
                <a:gd name="connsiteX17" fmla="*/ 3369 w 2701159"/>
                <a:gd name="connsiteY17" fmla="*/ 1799310 h 4869552"/>
                <a:gd name="connsiteX18" fmla="*/ 858636 w 2701159"/>
                <a:gd name="connsiteY18" fmla="*/ 58723 h 4869552"/>
                <a:gd name="connsiteX0" fmla="*/ 902902 w 2745425"/>
                <a:gd name="connsiteY0" fmla="*/ 58723 h 4869552"/>
                <a:gd name="connsiteX1" fmla="*/ 1952729 w 2745425"/>
                <a:gd name="connsiteY1" fmla="*/ 0 h 4869552"/>
                <a:gd name="connsiteX2" fmla="*/ 2287495 w 2745425"/>
                <a:gd name="connsiteY2" fmla="*/ 465460 h 4869552"/>
                <a:gd name="connsiteX3" fmla="*/ 2094549 w 2745425"/>
                <a:gd name="connsiteY3" fmla="*/ 1195303 h 4869552"/>
                <a:gd name="connsiteX4" fmla="*/ 2706945 w 2745425"/>
                <a:gd name="connsiteY4" fmla="*/ 1782532 h 4869552"/>
                <a:gd name="connsiteX5" fmla="*/ 2673389 w 2745425"/>
                <a:gd name="connsiteY5" fmla="*/ 2369761 h 4869552"/>
                <a:gd name="connsiteX6" fmla="*/ 1968714 w 2745425"/>
                <a:gd name="connsiteY6" fmla="*/ 2201982 h 4869552"/>
                <a:gd name="connsiteX7" fmla="*/ 2463664 w 2745425"/>
                <a:gd name="connsiteY7" fmla="*/ 3082826 h 4869552"/>
                <a:gd name="connsiteX8" fmla="*/ 2246343 w 2745425"/>
                <a:gd name="connsiteY8" fmla="*/ 4869552 h 4869552"/>
                <a:gd name="connsiteX9" fmla="*/ 1918380 w 2745425"/>
                <a:gd name="connsiteY9" fmla="*/ 3602943 h 4869552"/>
                <a:gd name="connsiteX10" fmla="*/ 1415040 w 2745425"/>
                <a:gd name="connsiteY10" fmla="*/ 2696932 h 4869552"/>
                <a:gd name="connsiteX11" fmla="*/ 1171760 w 2745425"/>
                <a:gd name="connsiteY11" fmla="*/ 3401608 h 4869552"/>
                <a:gd name="connsiteX12" fmla="*/ 860957 w 2745425"/>
                <a:gd name="connsiteY12" fmla="*/ 4567548 h 4869552"/>
                <a:gd name="connsiteX13" fmla="*/ 290917 w 2745425"/>
                <a:gd name="connsiteY13" fmla="*/ 4785792 h 4869552"/>
                <a:gd name="connsiteX14" fmla="*/ 517418 w 2745425"/>
                <a:gd name="connsiteY14" fmla="*/ 3753946 h 4869552"/>
                <a:gd name="connsiteX15" fmla="*/ 987202 w 2745425"/>
                <a:gd name="connsiteY15" fmla="*/ 1539251 h 4869552"/>
                <a:gd name="connsiteX16" fmla="*/ 693588 w 2745425"/>
                <a:gd name="connsiteY16" fmla="*/ 1589586 h 4869552"/>
                <a:gd name="connsiteX17" fmla="*/ 47635 w 2745425"/>
                <a:gd name="connsiteY17" fmla="*/ 1799310 h 4869552"/>
                <a:gd name="connsiteX18" fmla="*/ 902902 w 2745425"/>
                <a:gd name="connsiteY18" fmla="*/ 58723 h 4869552"/>
                <a:gd name="connsiteX0" fmla="*/ 902902 w 2745425"/>
                <a:gd name="connsiteY0" fmla="*/ 58723 h 4869552"/>
                <a:gd name="connsiteX1" fmla="*/ 1952729 w 2745425"/>
                <a:gd name="connsiteY1" fmla="*/ 0 h 4869552"/>
                <a:gd name="connsiteX2" fmla="*/ 2287495 w 2745425"/>
                <a:gd name="connsiteY2" fmla="*/ 465460 h 4869552"/>
                <a:gd name="connsiteX3" fmla="*/ 2094549 w 2745425"/>
                <a:gd name="connsiteY3" fmla="*/ 1195303 h 4869552"/>
                <a:gd name="connsiteX4" fmla="*/ 2706945 w 2745425"/>
                <a:gd name="connsiteY4" fmla="*/ 1782532 h 4869552"/>
                <a:gd name="connsiteX5" fmla="*/ 2673389 w 2745425"/>
                <a:gd name="connsiteY5" fmla="*/ 2369761 h 4869552"/>
                <a:gd name="connsiteX6" fmla="*/ 1968714 w 2745425"/>
                <a:gd name="connsiteY6" fmla="*/ 2201982 h 4869552"/>
                <a:gd name="connsiteX7" fmla="*/ 2463664 w 2745425"/>
                <a:gd name="connsiteY7" fmla="*/ 3082826 h 4869552"/>
                <a:gd name="connsiteX8" fmla="*/ 2246343 w 2745425"/>
                <a:gd name="connsiteY8" fmla="*/ 4869552 h 4869552"/>
                <a:gd name="connsiteX9" fmla="*/ 1918380 w 2745425"/>
                <a:gd name="connsiteY9" fmla="*/ 3602943 h 4869552"/>
                <a:gd name="connsiteX10" fmla="*/ 1415040 w 2745425"/>
                <a:gd name="connsiteY10" fmla="*/ 2696932 h 4869552"/>
                <a:gd name="connsiteX11" fmla="*/ 1171760 w 2745425"/>
                <a:gd name="connsiteY11" fmla="*/ 3401608 h 4869552"/>
                <a:gd name="connsiteX12" fmla="*/ 860957 w 2745425"/>
                <a:gd name="connsiteY12" fmla="*/ 4567548 h 4869552"/>
                <a:gd name="connsiteX13" fmla="*/ 290917 w 2745425"/>
                <a:gd name="connsiteY13" fmla="*/ 4785792 h 4869552"/>
                <a:gd name="connsiteX14" fmla="*/ 517418 w 2745425"/>
                <a:gd name="connsiteY14" fmla="*/ 3753946 h 4869552"/>
                <a:gd name="connsiteX15" fmla="*/ 987202 w 2745425"/>
                <a:gd name="connsiteY15" fmla="*/ 1539251 h 4869552"/>
                <a:gd name="connsiteX16" fmla="*/ 693588 w 2745425"/>
                <a:gd name="connsiteY16" fmla="*/ 1589586 h 4869552"/>
                <a:gd name="connsiteX17" fmla="*/ 47635 w 2745425"/>
                <a:gd name="connsiteY17" fmla="*/ 1799310 h 4869552"/>
                <a:gd name="connsiteX18" fmla="*/ 902902 w 2745425"/>
                <a:gd name="connsiteY18" fmla="*/ 58723 h 4869552"/>
                <a:gd name="connsiteX0" fmla="*/ 911904 w 2754427"/>
                <a:gd name="connsiteY0" fmla="*/ 58723 h 4869552"/>
                <a:gd name="connsiteX1" fmla="*/ 1961731 w 2754427"/>
                <a:gd name="connsiteY1" fmla="*/ 0 h 4869552"/>
                <a:gd name="connsiteX2" fmla="*/ 2296497 w 2754427"/>
                <a:gd name="connsiteY2" fmla="*/ 465460 h 4869552"/>
                <a:gd name="connsiteX3" fmla="*/ 2103551 w 2754427"/>
                <a:gd name="connsiteY3" fmla="*/ 1195303 h 4869552"/>
                <a:gd name="connsiteX4" fmla="*/ 2715947 w 2754427"/>
                <a:gd name="connsiteY4" fmla="*/ 1782532 h 4869552"/>
                <a:gd name="connsiteX5" fmla="*/ 2682391 w 2754427"/>
                <a:gd name="connsiteY5" fmla="*/ 2369761 h 4869552"/>
                <a:gd name="connsiteX6" fmla="*/ 1977716 w 2754427"/>
                <a:gd name="connsiteY6" fmla="*/ 2201982 h 4869552"/>
                <a:gd name="connsiteX7" fmla="*/ 2472666 w 2754427"/>
                <a:gd name="connsiteY7" fmla="*/ 3082826 h 4869552"/>
                <a:gd name="connsiteX8" fmla="*/ 2255345 w 2754427"/>
                <a:gd name="connsiteY8" fmla="*/ 4869552 h 4869552"/>
                <a:gd name="connsiteX9" fmla="*/ 1927382 w 2754427"/>
                <a:gd name="connsiteY9" fmla="*/ 3602943 h 4869552"/>
                <a:gd name="connsiteX10" fmla="*/ 1424042 w 2754427"/>
                <a:gd name="connsiteY10" fmla="*/ 2696932 h 4869552"/>
                <a:gd name="connsiteX11" fmla="*/ 1180762 w 2754427"/>
                <a:gd name="connsiteY11" fmla="*/ 3401608 h 4869552"/>
                <a:gd name="connsiteX12" fmla="*/ 869959 w 2754427"/>
                <a:gd name="connsiteY12" fmla="*/ 4567548 h 4869552"/>
                <a:gd name="connsiteX13" fmla="*/ 299919 w 2754427"/>
                <a:gd name="connsiteY13" fmla="*/ 4785792 h 4869552"/>
                <a:gd name="connsiteX14" fmla="*/ 526420 w 2754427"/>
                <a:gd name="connsiteY14" fmla="*/ 3753946 h 4869552"/>
                <a:gd name="connsiteX15" fmla="*/ 996204 w 2754427"/>
                <a:gd name="connsiteY15" fmla="*/ 1539251 h 4869552"/>
                <a:gd name="connsiteX16" fmla="*/ 618700 w 2754427"/>
                <a:gd name="connsiteY16" fmla="*/ 1639920 h 4869552"/>
                <a:gd name="connsiteX17" fmla="*/ 56637 w 2754427"/>
                <a:gd name="connsiteY17" fmla="*/ 1799310 h 4869552"/>
                <a:gd name="connsiteX18" fmla="*/ 911904 w 2754427"/>
                <a:gd name="connsiteY18" fmla="*/ 58723 h 4869552"/>
                <a:gd name="connsiteX0" fmla="*/ 995794 w 2754427"/>
                <a:gd name="connsiteY0" fmla="*/ 109057 h 4869552"/>
                <a:gd name="connsiteX1" fmla="*/ 1961731 w 2754427"/>
                <a:gd name="connsiteY1" fmla="*/ 0 h 4869552"/>
                <a:gd name="connsiteX2" fmla="*/ 2296497 w 2754427"/>
                <a:gd name="connsiteY2" fmla="*/ 465460 h 4869552"/>
                <a:gd name="connsiteX3" fmla="*/ 2103551 w 2754427"/>
                <a:gd name="connsiteY3" fmla="*/ 1195303 h 4869552"/>
                <a:gd name="connsiteX4" fmla="*/ 2715947 w 2754427"/>
                <a:gd name="connsiteY4" fmla="*/ 1782532 h 4869552"/>
                <a:gd name="connsiteX5" fmla="*/ 2682391 w 2754427"/>
                <a:gd name="connsiteY5" fmla="*/ 2369761 h 4869552"/>
                <a:gd name="connsiteX6" fmla="*/ 1977716 w 2754427"/>
                <a:gd name="connsiteY6" fmla="*/ 2201982 h 4869552"/>
                <a:gd name="connsiteX7" fmla="*/ 2472666 w 2754427"/>
                <a:gd name="connsiteY7" fmla="*/ 3082826 h 4869552"/>
                <a:gd name="connsiteX8" fmla="*/ 2255345 w 2754427"/>
                <a:gd name="connsiteY8" fmla="*/ 4869552 h 4869552"/>
                <a:gd name="connsiteX9" fmla="*/ 1927382 w 2754427"/>
                <a:gd name="connsiteY9" fmla="*/ 3602943 h 4869552"/>
                <a:gd name="connsiteX10" fmla="*/ 1424042 w 2754427"/>
                <a:gd name="connsiteY10" fmla="*/ 2696932 h 4869552"/>
                <a:gd name="connsiteX11" fmla="*/ 1180762 w 2754427"/>
                <a:gd name="connsiteY11" fmla="*/ 3401608 h 4869552"/>
                <a:gd name="connsiteX12" fmla="*/ 869959 w 2754427"/>
                <a:gd name="connsiteY12" fmla="*/ 4567548 h 4869552"/>
                <a:gd name="connsiteX13" fmla="*/ 299919 w 2754427"/>
                <a:gd name="connsiteY13" fmla="*/ 4785792 h 4869552"/>
                <a:gd name="connsiteX14" fmla="*/ 526420 w 2754427"/>
                <a:gd name="connsiteY14" fmla="*/ 3753946 h 4869552"/>
                <a:gd name="connsiteX15" fmla="*/ 996204 w 2754427"/>
                <a:gd name="connsiteY15" fmla="*/ 1539251 h 4869552"/>
                <a:gd name="connsiteX16" fmla="*/ 618700 w 2754427"/>
                <a:gd name="connsiteY16" fmla="*/ 1639920 h 4869552"/>
                <a:gd name="connsiteX17" fmla="*/ 56637 w 2754427"/>
                <a:gd name="connsiteY17" fmla="*/ 1799310 h 4869552"/>
                <a:gd name="connsiteX18" fmla="*/ 995794 w 2754427"/>
                <a:gd name="connsiteY18" fmla="*/ 109057 h 4869552"/>
                <a:gd name="connsiteX0" fmla="*/ 995794 w 2754427"/>
                <a:gd name="connsiteY0" fmla="*/ 109057 h 4869552"/>
                <a:gd name="connsiteX1" fmla="*/ 1961731 w 2754427"/>
                <a:gd name="connsiteY1" fmla="*/ 0 h 4869552"/>
                <a:gd name="connsiteX2" fmla="*/ 2296497 w 2754427"/>
                <a:gd name="connsiteY2" fmla="*/ 465460 h 4869552"/>
                <a:gd name="connsiteX3" fmla="*/ 2103551 w 2754427"/>
                <a:gd name="connsiteY3" fmla="*/ 1195303 h 4869552"/>
                <a:gd name="connsiteX4" fmla="*/ 2715947 w 2754427"/>
                <a:gd name="connsiteY4" fmla="*/ 1782532 h 4869552"/>
                <a:gd name="connsiteX5" fmla="*/ 2682391 w 2754427"/>
                <a:gd name="connsiteY5" fmla="*/ 2369761 h 4869552"/>
                <a:gd name="connsiteX6" fmla="*/ 1977716 w 2754427"/>
                <a:gd name="connsiteY6" fmla="*/ 2201982 h 4869552"/>
                <a:gd name="connsiteX7" fmla="*/ 2472666 w 2754427"/>
                <a:gd name="connsiteY7" fmla="*/ 3082826 h 4869552"/>
                <a:gd name="connsiteX8" fmla="*/ 2255345 w 2754427"/>
                <a:gd name="connsiteY8" fmla="*/ 4869552 h 4869552"/>
                <a:gd name="connsiteX9" fmla="*/ 1927382 w 2754427"/>
                <a:gd name="connsiteY9" fmla="*/ 3602943 h 4869552"/>
                <a:gd name="connsiteX10" fmla="*/ 1424042 w 2754427"/>
                <a:gd name="connsiteY10" fmla="*/ 2696932 h 4869552"/>
                <a:gd name="connsiteX11" fmla="*/ 1180762 w 2754427"/>
                <a:gd name="connsiteY11" fmla="*/ 3401608 h 4869552"/>
                <a:gd name="connsiteX12" fmla="*/ 869959 w 2754427"/>
                <a:gd name="connsiteY12" fmla="*/ 4567548 h 4869552"/>
                <a:gd name="connsiteX13" fmla="*/ 299919 w 2754427"/>
                <a:gd name="connsiteY13" fmla="*/ 4785792 h 4869552"/>
                <a:gd name="connsiteX14" fmla="*/ 526420 w 2754427"/>
                <a:gd name="connsiteY14" fmla="*/ 3753946 h 4869552"/>
                <a:gd name="connsiteX15" fmla="*/ 996204 w 2754427"/>
                <a:gd name="connsiteY15" fmla="*/ 1539251 h 4869552"/>
                <a:gd name="connsiteX16" fmla="*/ 618700 w 2754427"/>
                <a:gd name="connsiteY16" fmla="*/ 1639920 h 4869552"/>
                <a:gd name="connsiteX17" fmla="*/ 56637 w 2754427"/>
                <a:gd name="connsiteY17" fmla="*/ 1799310 h 4869552"/>
                <a:gd name="connsiteX18" fmla="*/ 995794 w 2754427"/>
                <a:gd name="connsiteY18" fmla="*/ 109057 h 4869552"/>
                <a:gd name="connsiteX0" fmla="*/ 995794 w 2754427"/>
                <a:gd name="connsiteY0" fmla="*/ 109057 h 4869552"/>
                <a:gd name="connsiteX1" fmla="*/ 1961731 w 2754427"/>
                <a:gd name="connsiteY1" fmla="*/ 0 h 4869552"/>
                <a:gd name="connsiteX2" fmla="*/ 2296497 w 2754427"/>
                <a:gd name="connsiteY2" fmla="*/ 465460 h 4869552"/>
                <a:gd name="connsiteX3" fmla="*/ 2103551 w 2754427"/>
                <a:gd name="connsiteY3" fmla="*/ 1195303 h 4869552"/>
                <a:gd name="connsiteX4" fmla="*/ 2715947 w 2754427"/>
                <a:gd name="connsiteY4" fmla="*/ 1782532 h 4869552"/>
                <a:gd name="connsiteX5" fmla="*/ 2682391 w 2754427"/>
                <a:gd name="connsiteY5" fmla="*/ 2369761 h 4869552"/>
                <a:gd name="connsiteX6" fmla="*/ 1977716 w 2754427"/>
                <a:gd name="connsiteY6" fmla="*/ 2201982 h 4869552"/>
                <a:gd name="connsiteX7" fmla="*/ 2472666 w 2754427"/>
                <a:gd name="connsiteY7" fmla="*/ 3082826 h 4869552"/>
                <a:gd name="connsiteX8" fmla="*/ 2255345 w 2754427"/>
                <a:gd name="connsiteY8" fmla="*/ 4869552 h 4869552"/>
                <a:gd name="connsiteX9" fmla="*/ 1927382 w 2754427"/>
                <a:gd name="connsiteY9" fmla="*/ 3602943 h 4869552"/>
                <a:gd name="connsiteX10" fmla="*/ 1424042 w 2754427"/>
                <a:gd name="connsiteY10" fmla="*/ 2696932 h 4869552"/>
                <a:gd name="connsiteX11" fmla="*/ 1180762 w 2754427"/>
                <a:gd name="connsiteY11" fmla="*/ 3401608 h 4869552"/>
                <a:gd name="connsiteX12" fmla="*/ 869959 w 2754427"/>
                <a:gd name="connsiteY12" fmla="*/ 4567548 h 4869552"/>
                <a:gd name="connsiteX13" fmla="*/ 299919 w 2754427"/>
                <a:gd name="connsiteY13" fmla="*/ 4785792 h 4869552"/>
                <a:gd name="connsiteX14" fmla="*/ 526420 w 2754427"/>
                <a:gd name="connsiteY14" fmla="*/ 3753946 h 4869552"/>
                <a:gd name="connsiteX15" fmla="*/ 996204 w 2754427"/>
                <a:gd name="connsiteY15" fmla="*/ 1539251 h 4869552"/>
                <a:gd name="connsiteX16" fmla="*/ 618700 w 2754427"/>
                <a:gd name="connsiteY16" fmla="*/ 1639920 h 4869552"/>
                <a:gd name="connsiteX17" fmla="*/ 56637 w 2754427"/>
                <a:gd name="connsiteY17" fmla="*/ 1799310 h 4869552"/>
                <a:gd name="connsiteX18" fmla="*/ 995794 w 2754427"/>
                <a:gd name="connsiteY18" fmla="*/ 109057 h 4869552"/>
                <a:gd name="connsiteX0" fmla="*/ 995794 w 2754427"/>
                <a:gd name="connsiteY0" fmla="*/ 130776 h 4891271"/>
                <a:gd name="connsiteX1" fmla="*/ 1961731 w 2754427"/>
                <a:gd name="connsiteY1" fmla="*/ 21719 h 4891271"/>
                <a:gd name="connsiteX2" fmla="*/ 2296497 w 2754427"/>
                <a:gd name="connsiteY2" fmla="*/ 487179 h 4891271"/>
                <a:gd name="connsiteX3" fmla="*/ 2103551 w 2754427"/>
                <a:gd name="connsiteY3" fmla="*/ 1217022 h 4891271"/>
                <a:gd name="connsiteX4" fmla="*/ 2715947 w 2754427"/>
                <a:gd name="connsiteY4" fmla="*/ 1804251 h 4891271"/>
                <a:gd name="connsiteX5" fmla="*/ 2682391 w 2754427"/>
                <a:gd name="connsiteY5" fmla="*/ 2391480 h 4891271"/>
                <a:gd name="connsiteX6" fmla="*/ 1977716 w 2754427"/>
                <a:gd name="connsiteY6" fmla="*/ 2223701 h 4891271"/>
                <a:gd name="connsiteX7" fmla="*/ 2472666 w 2754427"/>
                <a:gd name="connsiteY7" fmla="*/ 3104545 h 4891271"/>
                <a:gd name="connsiteX8" fmla="*/ 2255345 w 2754427"/>
                <a:gd name="connsiteY8" fmla="*/ 4891271 h 4891271"/>
                <a:gd name="connsiteX9" fmla="*/ 1927382 w 2754427"/>
                <a:gd name="connsiteY9" fmla="*/ 3624662 h 4891271"/>
                <a:gd name="connsiteX10" fmla="*/ 1424042 w 2754427"/>
                <a:gd name="connsiteY10" fmla="*/ 2718651 h 4891271"/>
                <a:gd name="connsiteX11" fmla="*/ 1180762 w 2754427"/>
                <a:gd name="connsiteY11" fmla="*/ 3423327 h 4891271"/>
                <a:gd name="connsiteX12" fmla="*/ 869959 w 2754427"/>
                <a:gd name="connsiteY12" fmla="*/ 4589267 h 4891271"/>
                <a:gd name="connsiteX13" fmla="*/ 299919 w 2754427"/>
                <a:gd name="connsiteY13" fmla="*/ 4807511 h 4891271"/>
                <a:gd name="connsiteX14" fmla="*/ 526420 w 2754427"/>
                <a:gd name="connsiteY14" fmla="*/ 3775665 h 4891271"/>
                <a:gd name="connsiteX15" fmla="*/ 996204 w 2754427"/>
                <a:gd name="connsiteY15" fmla="*/ 1560970 h 4891271"/>
                <a:gd name="connsiteX16" fmla="*/ 618700 w 2754427"/>
                <a:gd name="connsiteY16" fmla="*/ 1661639 h 4891271"/>
                <a:gd name="connsiteX17" fmla="*/ 56637 w 2754427"/>
                <a:gd name="connsiteY17" fmla="*/ 1821029 h 4891271"/>
                <a:gd name="connsiteX18" fmla="*/ 995794 w 2754427"/>
                <a:gd name="connsiteY18" fmla="*/ 130776 h 4891271"/>
                <a:gd name="connsiteX0" fmla="*/ 995794 w 2754427"/>
                <a:gd name="connsiteY0" fmla="*/ 130776 h 4891271"/>
                <a:gd name="connsiteX1" fmla="*/ 1961731 w 2754427"/>
                <a:gd name="connsiteY1" fmla="*/ 21719 h 4891271"/>
                <a:gd name="connsiteX2" fmla="*/ 2296497 w 2754427"/>
                <a:gd name="connsiteY2" fmla="*/ 487179 h 4891271"/>
                <a:gd name="connsiteX3" fmla="*/ 2103551 w 2754427"/>
                <a:gd name="connsiteY3" fmla="*/ 1217022 h 4891271"/>
                <a:gd name="connsiteX4" fmla="*/ 2715947 w 2754427"/>
                <a:gd name="connsiteY4" fmla="*/ 1804251 h 4891271"/>
                <a:gd name="connsiteX5" fmla="*/ 2682391 w 2754427"/>
                <a:gd name="connsiteY5" fmla="*/ 2391480 h 4891271"/>
                <a:gd name="connsiteX6" fmla="*/ 1969327 w 2754427"/>
                <a:gd name="connsiteY6" fmla="*/ 2206923 h 4891271"/>
                <a:gd name="connsiteX7" fmla="*/ 2472666 w 2754427"/>
                <a:gd name="connsiteY7" fmla="*/ 3104545 h 4891271"/>
                <a:gd name="connsiteX8" fmla="*/ 2255345 w 2754427"/>
                <a:gd name="connsiteY8" fmla="*/ 4891271 h 4891271"/>
                <a:gd name="connsiteX9" fmla="*/ 1927382 w 2754427"/>
                <a:gd name="connsiteY9" fmla="*/ 3624662 h 4891271"/>
                <a:gd name="connsiteX10" fmla="*/ 1424042 w 2754427"/>
                <a:gd name="connsiteY10" fmla="*/ 2718651 h 4891271"/>
                <a:gd name="connsiteX11" fmla="*/ 1180762 w 2754427"/>
                <a:gd name="connsiteY11" fmla="*/ 3423327 h 4891271"/>
                <a:gd name="connsiteX12" fmla="*/ 869959 w 2754427"/>
                <a:gd name="connsiteY12" fmla="*/ 4589267 h 4891271"/>
                <a:gd name="connsiteX13" fmla="*/ 299919 w 2754427"/>
                <a:gd name="connsiteY13" fmla="*/ 4807511 h 4891271"/>
                <a:gd name="connsiteX14" fmla="*/ 526420 w 2754427"/>
                <a:gd name="connsiteY14" fmla="*/ 3775665 h 4891271"/>
                <a:gd name="connsiteX15" fmla="*/ 996204 w 2754427"/>
                <a:gd name="connsiteY15" fmla="*/ 1560970 h 4891271"/>
                <a:gd name="connsiteX16" fmla="*/ 618700 w 2754427"/>
                <a:gd name="connsiteY16" fmla="*/ 1661639 h 4891271"/>
                <a:gd name="connsiteX17" fmla="*/ 56637 w 2754427"/>
                <a:gd name="connsiteY17" fmla="*/ 1821029 h 4891271"/>
                <a:gd name="connsiteX18" fmla="*/ 995794 w 2754427"/>
                <a:gd name="connsiteY18" fmla="*/ 130776 h 4891271"/>
                <a:gd name="connsiteX0" fmla="*/ 995794 w 2754427"/>
                <a:gd name="connsiteY0" fmla="*/ 130776 h 4891271"/>
                <a:gd name="connsiteX1" fmla="*/ 1961731 w 2754427"/>
                <a:gd name="connsiteY1" fmla="*/ 21719 h 4891271"/>
                <a:gd name="connsiteX2" fmla="*/ 2296497 w 2754427"/>
                <a:gd name="connsiteY2" fmla="*/ 487179 h 4891271"/>
                <a:gd name="connsiteX3" fmla="*/ 2103551 w 2754427"/>
                <a:gd name="connsiteY3" fmla="*/ 1217022 h 4891271"/>
                <a:gd name="connsiteX4" fmla="*/ 2715947 w 2754427"/>
                <a:gd name="connsiteY4" fmla="*/ 1804251 h 4891271"/>
                <a:gd name="connsiteX5" fmla="*/ 2682391 w 2754427"/>
                <a:gd name="connsiteY5" fmla="*/ 2391480 h 4891271"/>
                <a:gd name="connsiteX6" fmla="*/ 2220998 w 2754427"/>
                <a:gd name="connsiteY6" fmla="*/ 1963644 h 4891271"/>
                <a:gd name="connsiteX7" fmla="*/ 1969327 w 2754427"/>
                <a:gd name="connsiteY7" fmla="*/ 2206923 h 4891271"/>
                <a:gd name="connsiteX8" fmla="*/ 2472666 w 2754427"/>
                <a:gd name="connsiteY8" fmla="*/ 3104545 h 4891271"/>
                <a:gd name="connsiteX9" fmla="*/ 2255345 w 2754427"/>
                <a:gd name="connsiteY9" fmla="*/ 4891271 h 4891271"/>
                <a:gd name="connsiteX10" fmla="*/ 1927382 w 2754427"/>
                <a:gd name="connsiteY10" fmla="*/ 3624662 h 4891271"/>
                <a:gd name="connsiteX11" fmla="*/ 1424042 w 2754427"/>
                <a:gd name="connsiteY11" fmla="*/ 2718651 h 4891271"/>
                <a:gd name="connsiteX12" fmla="*/ 1180762 w 2754427"/>
                <a:gd name="connsiteY12" fmla="*/ 3423327 h 4891271"/>
                <a:gd name="connsiteX13" fmla="*/ 869959 w 2754427"/>
                <a:gd name="connsiteY13" fmla="*/ 4589267 h 4891271"/>
                <a:gd name="connsiteX14" fmla="*/ 299919 w 2754427"/>
                <a:gd name="connsiteY14" fmla="*/ 4807511 h 4891271"/>
                <a:gd name="connsiteX15" fmla="*/ 526420 w 2754427"/>
                <a:gd name="connsiteY15" fmla="*/ 3775665 h 4891271"/>
                <a:gd name="connsiteX16" fmla="*/ 996204 w 2754427"/>
                <a:gd name="connsiteY16" fmla="*/ 1560970 h 4891271"/>
                <a:gd name="connsiteX17" fmla="*/ 618700 w 2754427"/>
                <a:gd name="connsiteY17" fmla="*/ 1661639 h 4891271"/>
                <a:gd name="connsiteX18" fmla="*/ 56637 w 2754427"/>
                <a:gd name="connsiteY18" fmla="*/ 1821029 h 4891271"/>
                <a:gd name="connsiteX19" fmla="*/ 995794 w 2754427"/>
                <a:gd name="connsiteY19" fmla="*/ 130776 h 4891271"/>
                <a:gd name="connsiteX0" fmla="*/ 995794 w 2721992"/>
                <a:gd name="connsiteY0" fmla="*/ 130776 h 4891271"/>
                <a:gd name="connsiteX1" fmla="*/ 1961731 w 2721992"/>
                <a:gd name="connsiteY1" fmla="*/ 21719 h 4891271"/>
                <a:gd name="connsiteX2" fmla="*/ 2296497 w 2721992"/>
                <a:gd name="connsiteY2" fmla="*/ 487179 h 4891271"/>
                <a:gd name="connsiteX3" fmla="*/ 2103551 w 2721992"/>
                <a:gd name="connsiteY3" fmla="*/ 1217022 h 4891271"/>
                <a:gd name="connsiteX4" fmla="*/ 2715947 w 2721992"/>
                <a:gd name="connsiteY4" fmla="*/ 1804251 h 4891271"/>
                <a:gd name="connsiteX5" fmla="*/ 2539778 w 2721992"/>
                <a:gd name="connsiteY5" fmla="*/ 2223701 h 4891271"/>
                <a:gd name="connsiteX6" fmla="*/ 2220998 w 2721992"/>
                <a:gd name="connsiteY6" fmla="*/ 1963644 h 4891271"/>
                <a:gd name="connsiteX7" fmla="*/ 1969327 w 2721992"/>
                <a:gd name="connsiteY7" fmla="*/ 2206923 h 4891271"/>
                <a:gd name="connsiteX8" fmla="*/ 2472666 w 2721992"/>
                <a:gd name="connsiteY8" fmla="*/ 3104545 h 4891271"/>
                <a:gd name="connsiteX9" fmla="*/ 2255345 w 2721992"/>
                <a:gd name="connsiteY9" fmla="*/ 4891271 h 4891271"/>
                <a:gd name="connsiteX10" fmla="*/ 1927382 w 2721992"/>
                <a:gd name="connsiteY10" fmla="*/ 3624662 h 4891271"/>
                <a:gd name="connsiteX11" fmla="*/ 1424042 w 2721992"/>
                <a:gd name="connsiteY11" fmla="*/ 2718651 h 4891271"/>
                <a:gd name="connsiteX12" fmla="*/ 1180762 w 2721992"/>
                <a:gd name="connsiteY12" fmla="*/ 3423327 h 4891271"/>
                <a:gd name="connsiteX13" fmla="*/ 869959 w 2721992"/>
                <a:gd name="connsiteY13" fmla="*/ 4589267 h 4891271"/>
                <a:gd name="connsiteX14" fmla="*/ 299919 w 2721992"/>
                <a:gd name="connsiteY14" fmla="*/ 4807511 h 4891271"/>
                <a:gd name="connsiteX15" fmla="*/ 526420 w 2721992"/>
                <a:gd name="connsiteY15" fmla="*/ 3775665 h 4891271"/>
                <a:gd name="connsiteX16" fmla="*/ 996204 w 2721992"/>
                <a:gd name="connsiteY16" fmla="*/ 1560970 h 4891271"/>
                <a:gd name="connsiteX17" fmla="*/ 618700 w 2721992"/>
                <a:gd name="connsiteY17" fmla="*/ 1661639 h 4891271"/>
                <a:gd name="connsiteX18" fmla="*/ 56637 w 2721992"/>
                <a:gd name="connsiteY18" fmla="*/ 1821029 h 4891271"/>
                <a:gd name="connsiteX19" fmla="*/ 995794 w 2721992"/>
                <a:gd name="connsiteY19" fmla="*/ 130776 h 4891271"/>
                <a:gd name="connsiteX0" fmla="*/ 995794 w 2729560"/>
                <a:gd name="connsiteY0" fmla="*/ 130776 h 4891271"/>
                <a:gd name="connsiteX1" fmla="*/ 1961731 w 2729560"/>
                <a:gd name="connsiteY1" fmla="*/ 21719 h 4891271"/>
                <a:gd name="connsiteX2" fmla="*/ 2296497 w 2729560"/>
                <a:gd name="connsiteY2" fmla="*/ 487179 h 4891271"/>
                <a:gd name="connsiteX3" fmla="*/ 2103551 w 2729560"/>
                <a:gd name="connsiteY3" fmla="*/ 1217022 h 4891271"/>
                <a:gd name="connsiteX4" fmla="*/ 2715947 w 2729560"/>
                <a:gd name="connsiteY4" fmla="*/ 1804251 h 4891271"/>
                <a:gd name="connsiteX5" fmla="*/ 2539778 w 2729560"/>
                <a:gd name="connsiteY5" fmla="*/ 2223701 h 4891271"/>
                <a:gd name="connsiteX6" fmla="*/ 2220998 w 2729560"/>
                <a:gd name="connsiteY6" fmla="*/ 1963644 h 4891271"/>
                <a:gd name="connsiteX7" fmla="*/ 1969327 w 2729560"/>
                <a:gd name="connsiteY7" fmla="*/ 2206923 h 4891271"/>
                <a:gd name="connsiteX8" fmla="*/ 2472666 w 2729560"/>
                <a:gd name="connsiteY8" fmla="*/ 3104545 h 4891271"/>
                <a:gd name="connsiteX9" fmla="*/ 2255345 w 2729560"/>
                <a:gd name="connsiteY9" fmla="*/ 4891271 h 4891271"/>
                <a:gd name="connsiteX10" fmla="*/ 1927382 w 2729560"/>
                <a:gd name="connsiteY10" fmla="*/ 3624662 h 4891271"/>
                <a:gd name="connsiteX11" fmla="*/ 1424042 w 2729560"/>
                <a:gd name="connsiteY11" fmla="*/ 2718651 h 4891271"/>
                <a:gd name="connsiteX12" fmla="*/ 1180762 w 2729560"/>
                <a:gd name="connsiteY12" fmla="*/ 3423327 h 4891271"/>
                <a:gd name="connsiteX13" fmla="*/ 869959 w 2729560"/>
                <a:gd name="connsiteY13" fmla="*/ 4589267 h 4891271"/>
                <a:gd name="connsiteX14" fmla="*/ 299919 w 2729560"/>
                <a:gd name="connsiteY14" fmla="*/ 4807511 h 4891271"/>
                <a:gd name="connsiteX15" fmla="*/ 526420 w 2729560"/>
                <a:gd name="connsiteY15" fmla="*/ 3775665 h 4891271"/>
                <a:gd name="connsiteX16" fmla="*/ 996204 w 2729560"/>
                <a:gd name="connsiteY16" fmla="*/ 1560970 h 4891271"/>
                <a:gd name="connsiteX17" fmla="*/ 618700 w 2729560"/>
                <a:gd name="connsiteY17" fmla="*/ 1661639 h 4891271"/>
                <a:gd name="connsiteX18" fmla="*/ 56637 w 2729560"/>
                <a:gd name="connsiteY18" fmla="*/ 1821029 h 4891271"/>
                <a:gd name="connsiteX19" fmla="*/ 995794 w 2729560"/>
                <a:gd name="connsiteY19" fmla="*/ 130776 h 4891271"/>
                <a:gd name="connsiteX0" fmla="*/ 995794 w 2729560"/>
                <a:gd name="connsiteY0" fmla="*/ 130776 h 4891271"/>
                <a:gd name="connsiteX1" fmla="*/ 1961731 w 2729560"/>
                <a:gd name="connsiteY1" fmla="*/ 21719 h 4891271"/>
                <a:gd name="connsiteX2" fmla="*/ 2296497 w 2729560"/>
                <a:gd name="connsiteY2" fmla="*/ 487179 h 4891271"/>
                <a:gd name="connsiteX3" fmla="*/ 2103551 w 2729560"/>
                <a:gd name="connsiteY3" fmla="*/ 1217022 h 4891271"/>
                <a:gd name="connsiteX4" fmla="*/ 2715947 w 2729560"/>
                <a:gd name="connsiteY4" fmla="*/ 1804251 h 4891271"/>
                <a:gd name="connsiteX5" fmla="*/ 2539778 w 2729560"/>
                <a:gd name="connsiteY5" fmla="*/ 2223701 h 4891271"/>
                <a:gd name="connsiteX6" fmla="*/ 2220998 w 2729560"/>
                <a:gd name="connsiteY6" fmla="*/ 1963644 h 4891271"/>
                <a:gd name="connsiteX7" fmla="*/ 1969327 w 2729560"/>
                <a:gd name="connsiteY7" fmla="*/ 2206923 h 4891271"/>
                <a:gd name="connsiteX8" fmla="*/ 2472666 w 2729560"/>
                <a:gd name="connsiteY8" fmla="*/ 3104545 h 4891271"/>
                <a:gd name="connsiteX9" fmla="*/ 2255345 w 2729560"/>
                <a:gd name="connsiteY9" fmla="*/ 4891271 h 4891271"/>
                <a:gd name="connsiteX10" fmla="*/ 1927382 w 2729560"/>
                <a:gd name="connsiteY10" fmla="*/ 3624662 h 4891271"/>
                <a:gd name="connsiteX11" fmla="*/ 1424042 w 2729560"/>
                <a:gd name="connsiteY11" fmla="*/ 2718651 h 4891271"/>
                <a:gd name="connsiteX12" fmla="*/ 1180762 w 2729560"/>
                <a:gd name="connsiteY12" fmla="*/ 3423327 h 4891271"/>
                <a:gd name="connsiteX13" fmla="*/ 869959 w 2729560"/>
                <a:gd name="connsiteY13" fmla="*/ 4589267 h 4891271"/>
                <a:gd name="connsiteX14" fmla="*/ 299919 w 2729560"/>
                <a:gd name="connsiteY14" fmla="*/ 4807511 h 4891271"/>
                <a:gd name="connsiteX15" fmla="*/ 526420 w 2729560"/>
                <a:gd name="connsiteY15" fmla="*/ 3775665 h 4891271"/>
                <a:gd name="connsiteX16" fmla="*/ 996204 w 2729560"/>
                <a:gd name="connsiteY16" fmla="*/ 1560970 h 4891271"/>
                <a:gd name="connsiteX17" fmla="*/ 618700 w 2729560"/>
                <a:gd name="connsiteY17" fmla="*/ 1661639 h 4891271"/>
                <a:gd name="connsiteX18" fmla="*/ 56637 w 2729560"/>
                <a:gd name="connsiteY18" fmla="*/ 1821029 h 4891271"/>
                <a:gd name="connsiteX19" fmla="*/ 995794 w 2729560"/>
                <a:gd name="connsiteY19" fmla="*/ 130776 h 4891271"/>
                <a:gd name="connsiteX0" fmla="*/ 995794 w 2736600"/>
                <a:gd name="connsiteY0" fmla="*/ 130776 h 4891271"/>
                <a:gd name="connsiteX1" fmla="*/ 1961731 w 2736600"/>
                <a:gd name="connsiteY1" fmla="*/ 21719 h 4891271"/>
                <a:gd name="connsiteX2" fmla="*/ 2296497 w 2736600"/>
                <a:gd name="connsiteY2" fmla="*/ 487179 h 4891271"/>
                <a:gd name="connsiteX3" fmla="*/ 2103551 w 2736600"/>
                <a:gd name="connsiteY3" fmla="*/ 1217022 h 4891271"/>
                <a:gd name="connsiteX4" fmla="*/ 2724336 w 2736600"/>
                <a:gd name="connsiteY4" fmla="*/ 1938475 h 4891271"/>
                <a:gd name="connsiteX5" fmla="*/ 2539778 w 2736600"/>
                <a:gd name="connsiteY5" fmla="*/ 2223701 h 4891271"/>
                <a:gd name="connsiteX6" fmla="*/ 2220998 w 2736600"/>
                <a:gd name="connsiteY6" fmla="*/ 1963644 h 4891271"/>
                <a:gd name="connsiteX7" fmla="*/ 1969327 w 2736600"/>
                <a:gd name="connsiteY7" fmla="*/ 2206923 h 4891271"/>
                <a:gd name="connsiteX8" fmla="*/ 2472666 w 2736600"/>
                <a:gd name="connsiteY8" fmla="*/ 3104545 h 4891271"/>
                <a:gd name="connsiteX9" fmla="*/ 2255345 w 2736600"/>
                <a:gd name="connsiteY9" fmla="*/ 4891271 h 4891271"/>
                <a:gd name="connsiteX10" fmla="*/ 1927382 w 2736600"/>
                <a:gd name="connsiteY10" fmla="*/ 3624662 h 4891271"/>
                <a:gd name="connsiteX11" fmla="*/ 1424042 w 2736600"/>
                <a:gd name="connsiteY11" fmla="*/ 2718651 h 4891271"/>
                <a:gd name="connsiteX12" fmla="*/ 1180762 w 2736600"/>
                <a:gd name="connsiteY12" fmla="*/ 3423327 h 4891271"/>
                <a:gd name="connsiteX13" fmla="*/ 869959 w 2736600"/>
                <a:gd name="connsiteY13" fmla="*/ 4589267 h 4891271"/>
                <a:gd name="connsiteX14" fmla="*/ 299919 w 2736600"/>
                <a:gd name="connsiteY14" fmla="*/ 4807511 h 4891271"/>
                <a:gd name="connsiteX15" fmla="*/ 526420 w 2736600"/>
                <a:gd name="connsiteY15" fmla="*/ 3775665 h 4891271"/>
                <a:gd name="connsiteX16" fmla="*/ 996204 w 2736600"/>
                <a:gd name="connsiteY16" fmla="*/ 1560970 h 4891271"/>
                <a:gd name="connsiteX17" fmla="*/ 618700 w 2736600"/>
                <a:gd name="connsiteY17" fmla="*/ 1661639 h 4891271"/>
                <a:gd name="connsiteX18" fmla="*/ 56637 w 2736600"/>
                <a:gd name="connsiteY18" fmla="*/ 1821029 h 4891271"/>
                <a:gd name="connsiteX19" fmla="*/ 995794 w 2736600"/>
                <a:gd name="connsiteY19" fmla="*/ 130776 h 4891271"/>
                <a:gd name="connsiteX0" fmla="*/ 995794 w 2736600"/>
                <a:gd name="connsiteY0" fmla="*/ 130776 h 4891271"/>
                <a:gd name="connsiteX1" fmla="*/ 1961731 w 2736600"/>
                <a:gd name="connsiteY1" fmla="*/ 21719 h 4891271"/>
                <a:gd name="connsiteX2" fmla="*/ 2296497 w 2736600"/>
                <a:gd name="connsiteY2" fmla="*/ 487179 h 4891271"/>
                <a:gd name="connsiteX3" fmla="*/ 2103551 w 2736600"/>
                <a:gd name="connsiteY3" fmla="*/ 1217022 h 4891271"/>
                <a:gd name="connsiteX4" fmla="*/ 2724336 w 2736600"/>
                <a:gd name="connsiteY4" fmla="*/ 1938475 h 4891271"/>
                <a:gd name="connsiteX5" fmla="*/ 2539778 w 2736600"/>
                <a:gd name="connsiteY5" fmla="*/ 2223701 h 4891271"/>
                <a:gd name="connsiteX6" fmla="*/ 2220998 w 2736600"/>
                <a:gd name="connsiteY6" fmla="*/ 1963644 h 4891271"/>
                <a:gd name="connsiteX7" fmla="*/ 1969327 w 2736600"/>
                <a:gd name="connsiteY7" fmla="*/ 2206923 h 4891271"/>
                <a:gd name="connsiteX8" fmla="*/ 2472666 w 2736600"/>
                <a:gd name="connsiteY8" fmla="*/ 3104545 h 4891271"/>
                <a:gd name="connsiteX9" fmla="*/ 2255345 w 2736600"/>
                <a:gd name="connsiteY9" fmla="*/ 4891271 h 4891271"/>
                <a:gd name="connsiteX10" fmla="*/ 1927382 w 2736600"/>
                <a:gd name="connsiteY10" fmla="*/ 3624662 h 4891271"/>
                <a:gd name="connsiteX11" fmla="*/ 1424042 w 2736600"/>
                <a:gd name="connsiteY11" fmla="*/ 2718651 h 4891271"/>
                <a:gd name="connsiteX12" fmla="*/ 1180762 w 2736600"/>
                <a:gd name="connsiteY12" fmla="*/ 3423327 h 4891271"/>
                <a:gd name="connsiteX13" fmla="*/ 869959 w 2736600"/>
                <a:gd name="connsiteY13" fmla="*/ 4589267 h 4891271"/>
                <a:gd name="connsiteX14" fmla="*/ 299919 w 2736600"/>
                <a:gd name="connsiteY14" fmla="*/ 4807511 h 4891271"/>
                <a:gd name="connsiteX15" fmla="*/ 526420 w 2736600"/>
                <a:gd name="connsiteY15" fmla="*/ 3775665 h 4891271"/>
                <a:gd name="connsiteX16" fmla="*/ 996204 w 2736600"/>
                <a:gd name="connsiteY16" fmla="*/ 1560970 h 4891271"/>
                <a:gd name="connsiteX17" fmla="*/ 618700 w 2736600"/>
                <a:gd name="connsiteY17" fmla="*/ 1661639 h 4891271"/>
                <a:gd name="connsiteX18" fmla="*/ 56637 w 2736600"/>
                <a:gd name="connsiteY18" fmla="*/ 1821029 h 4891271"/>
                <a:gd name="connsiteX19" fmla="*/ 995794 w 2736600"/>
                <a:gd name="connsiteY19" fmla="*/ 130776 h 4891271"/>
                <a:gd name="connsiteX0" fmla="*/ 995794 w 2736600"/>
                <a:gd name="connsiteY0" fmla="*/ 130776 h 4891271"/>
                <a:gd name="connsiteX1" fmla="*/ 1961731 w 2736600"/>
                <a:gd name="connsiteY1" fmla="*/ 21719 h 4891271"/>
                <a:gd name="connsiteX2" fmla="*/ 2296497 w 2736600"/>
                <a:gd name="connsiteY2" fmla="*/ 487179 h 4891271"/>
                <a:gd name="connsiteX3" fmla="*/ 2162274 w 2736600"/>
                <a:gd name="connsiteY3" fmla="*/ 1200244 h 4891271"/>
                <a:gd name="connsiteX4" fmla="*/ 2724336 w 2736600"/>
                <a:gd name="connsiteY4" fmla="*/ 1938475 h 4891271"/>
                <a:gd name="connsiteX5" fmla="*/ 2539778 w 2736600"/>
                <a:gd name="connsiteY5" fmla="*/ 2223701 h 4891271"/>
                <a:gd name="connsiteX6" fmla="*/ 2220998 w 2736600"/>
                <a:gd name="connsiteY6" fmla="*/ 1963644 h 4891271"/>
                <a:gd name="connsiteX7" fmla="*/ 1969327 w 2736600"/>
                <a:gd name="connsiteY7" fmla="*/ 2206923 h 4891271"/>
                <a:gd name="connsiteX8" fmla="*/ 2472666 w 2736600"/>
                <a:gd name="connsiteY8" fmla="*/ 3104545 h 4891271"/>
                <a:gd name="connsiteX9" fmla="*/ 2255345 w 2736600"/>
                <a:gd name="connsiteY9" fmla="*/ 4891271 h 4891271"/>
                <a:gd name="connsiteX10" fmla="*/ 1927382 w 2736600"/>
                <a:gd name="connsiteY10" fmla="*/ 3624662 h 4891271"/>
                <a:gd name="connsiteX11" fmla="*/ 1424042 w 2736600"/>
                <a:gd name="connsiteY11" fmla="*/ 2718651 h 4891271"/>
                <a:gd name="connsiteX12" fmla="*/ 1180762 w 2736600"/>
                <a:gd name="connsiteY12" fmla="*/ 3423327 h 4891271"/>
                <a:gd name="connsiteX13" fmla="*/ 869959 w 2736600"/>
                <a:gd name="connsiteY13" fmla="*/ 4589267 h 4891271"/>
                <a:gd name="connsiteX14" fmla="*/ 299919 w 2736600"/>
                <a:gd name="connsiteY14" fmla="*/ 4807511 h 4891271"/>
                <a:gd name="connsiteX15" fmla="*/ 526420 w 2736600"/>
                <a:gd name="connsiteY15" fmla="*/ 3775665 h 4891271"/>
                <a:gd name="connsiteX16" fmla="*/ 996204 w 2736600"/>
                <a:gd name="connsiteY16" fmla="*/ 1560970 h 4891271"/>
                <a:gd name="connsiteX17" fmla="*/ 618700 w 2736600"/>
                <a:gd name="connsiteY17" fmla="*/ 1661639 h 4891271"/>
                <a:gd name="connsiteX18" fmla="*/ 56637 w 2736600"/>
                <a:gd name="connsiteY18" fmla="*/ 1821029 h 4891271"/>
                <a:gd name="connsiteX19" fmla="*/ 995794 w 2736600"/>
                <a:gd name="connsiteY19" fmla="*/ 130776 h 4891271"/>
                <a:gd name="connsiteX0" fmla="*/ 995794 w 2736600"/>
                <a:gd name="connsiteY0" fmla="*/ 130776 h 4891271"/>
                <a:gd name="connsiteX1" fmla="*/ 1961731 w 2736600"/>
                <a:gd name="connsiteY1" fmla="*/ 21719 h 4891271"/>
                <a:gd name="connsiteX2" fmla="*/ 2316672 w 2736600"/>
                <a:gd name="connsiteY2" fmla="*/ 510570 h 4891271"/>
                <a:gd name="connsiteX3" fmla="*/ 2162274 w 2736600"/>
                <a:gd name="connsiteY3" fmla="*/ 1200244 h 4891271"/>
                <a:gd name="connsiteX4" fmla="*/ 2724336 w 2736600"/>
                <a:gd name="connsiteY4" fmla="*/ 1938475 h 4891271"/>
                <a:gd name="connsiteX5" fmla="*/ 2539778 w 2736600"/>
                <a:gd name="connsiteY5" fmla="*/ 2223701 h 4891271"/>
                <a:gd name="connsiteX6" fmla="*/ 2220998 w 2736600"/>
                <a:gd name="connsiteY6" fmla="*/ 1963644 h 4891271"/>
                <a:gd name="connsiteX7" fmla="*/ 1969327 w 2736600"/>
                <a:gd name="connsiteY7" fmla="*/ 2206923 h 4891271"/>
                <a:gd name="connsiteX8" fmla="*/ 2472666 w 2736600"/>
                <a:gd name="connsiteY8" fmla="*/ 3104545 h 4891271"/>
                <a:gd name="connsiteX9" fmla="*/ 2255345 w 2736600"/>
                <a:gd name="connsiteY9" fmla="*/ 4891271 h 4891271"/>
                <a:gd name="connsiteX10" fmla="*/ 1927382 w 2736600"/>
                <a:gd name="connsiteY10" fmla="*/ 3624662 h 4891271"/>
                <a:gd name="connsiteX11" fmla="*/ 1424042 w 2736600"/>
                <a:gd name="connsiteY11" fmla="*/ 2718651 h 4891271"/>
                <a:gd name="connsiteX12" fmla="*/ 1180762 w 2736600"/>
                <a:gd name="connsiteY12" fmla="*/ 3423327 h 4891271"/>
                <a:gd name="connsiteX13" fmla="*/ 869959 w 2736600"/>
                <a:gd name="connsiteY13" fmla="*/ 4589267 h 4891271"/>
                <a:gd name="connsiteX14" fmla="*/ 299919 w 2736600"/>
                <a:gd name="connsiteY14" fmla="*/ 4807511 h 4891271"/>
                <a:gd name="connsiteX15" fmla="*/ 526420 w 2736600"/>
                <a:gd name="connsiteY15" fmla="*/ 3775665 h 4891271"/>
                <a:gd name="connsiteX16" fmla="*/ 996204 w 2736600"/>
                <a:gd name="connsiteY16" fmla="*/ 1560970 h 4891271"/>
                <a:gd name="connsiteX17" fmla="*/ 618700 w 2736600"/>
                <a:gd name="connsiteY17" fmla="*/ 1661639 h 4891271"/>
                <a:gd name="connsiteX18" fmla="*/ 56637 w 2736600"/>
                <a:gd name="connsiteY18" fmla="*/ 1821029 h 4891271"/>
                <a:gd name="connsiteX19" fmla="*/ 995794 w 2736600"/>
                <a:gd name="connsiteY19" fmla="*/ 130776 h 4891271"/>
                <a:gd name="connsiteX0" fmla="*/ 1298330 w 2736600"/>
                <a:gd name="connsiteY0" fmla="*/ 85508 h 4916185"/>
                <a:gd name="connsiteX1" fmla="*/ 1961731 w 2736600"/>
                <a:gd name="connsiteY1" fmla="*/ 46633 h 4916185"/>
                <a:gd name="connsiteX2" fmla="*/ 2316672 w 2736600"/>
                <a:gd name="connsiteY2" fmla="*/ 535484 h 4916185"/>
                <a:gd name="connsiteX3" fmla="*/ 2162274 w 2736600"/>
                <a:gd name="connsiteY3" fmla="*/ 1225158 h 4916185"/>
                <a:gd name="connsiteX4" fmla="*/ 2724336 w 2736600"/>
                <a:gd name="connsiteY4" fmla="*/ 1963389 h 4916185"/>
                <a:gd name="connsiteX5" fmla="*/ 2539778 w 2736600"/>
                <a:gd name="connsiteY5" fmla="*/ 2248615 h 4916185"/>
                <a:gd name="connsiteX6" fmla="*/ 2220998 w 2736600"/>
                <a:gd name="connsiteY6" fmla="*/ 1988558 h 4916185"/>
                <a:gd name="connsiteX7" fmla="*/ 1969327 w 2736600"/>
                <a:gd name="connsiteY7" fmla="*/ 2231837 h 4916185"/>
                <a:gd name="connsiteX8" fmla="*/ 2472666 w 2736600"/>
                <a:gd name="connsiteY8" fmla="*/ 3129459 h 4916185"/>
                <a:gd name="connsiteX9" fmla="*/ 2255345 w 2736600"/>
                <a:gd name="connsiteY9" fmla="*/ 4916185 h 4916185"/>
                <a:gd name="connsiteX10" fmla="*/ 1927382 w 2736600"/>
                <a:gd name="connsiteY10" fmla="*/ 3649576 h 4916185"/>
                <a:gd name="connsiteX11" fmla="*/ 1424042 w 2736600"/>
                <a:gd name="connsiteY11" fmla="*/ 2743565 h 4916185"/>
                <a:gd name="connsiteX12" fmla="*/ 1180762 w 2736600"/>
                <a:gd name="connsiteY12" fmla="*/ 3448241 h 4916185"/>
                <a:gd name="connsiteX13" fmla="*/ 869959 w 2736600"/>
                <a:gd name="connsiteY13" fmla="*/ 4614181 h 4916185"/>
                <a:gd name="connsiteX14" fmla="*/ 299919 w 2736600"/>
                <a:gd name="connsiteY14" fmla="*/ 4832425 h 4916185"/>
                <a:gd name="connsiteX15" fmla="*/ 526420 w 2736600"/>
                <a:gd name="connsiteY15" fmla="*/ 3800579 h 4916185"/>
                <a:gd name="connsiteX16" fmla="*/ 996204 w 2736600"/>
                <a:gd name="connsiteY16" fmla="*/ 1585884 h 4916185"/>
                <a:gd name="connsiteX17" fmla="*/ 618700 w 2736600"/>
                <a:gd name="connsiteY17" fmla="*/ 1686553 h 4916185"/>
                <a:gd name="connsiteX18" fmla="*/ 56637 w 2736600"/>
                <a:gd name="connsiteY18" fmla="*/ 1845943 h 4916185"/>
                <a:gd name="connsiteX19" fmla="*/ 1298330 w 2736600"/>
                <a:gd name="connsiteY19" fmla="*/ 85508 h 4916185"/>
                <a:gd name="connsiteX0" fmla="*/ 1298330 w 2736600"/>
                <a:gd name="connsiteY0" fmla="*/ 113388 h 4944065"/>
                <a:gd name="connsiteX1" fmla="*/ 1820549 w 2736600"/>
                <a:gd name="connsiteY1" fmla="*/ 27733 h 4944065"/>
                <a:gd name="connsiteX2" fmla="*/ 2316672 w 2736600"/>
                <a:gd name="connsiteY2" fmla="*/ 563364 h 4944065"/>
                <a:gd name="connsiteX3" fmla="*/ 2162274 w 2736600"/>
                <a:gd name="connsiteY3" fmla="*/ 1253038 h 4944065"/>
                <a:gd name="connsiteX4" fmla="*/ 2724336 w 2736600"/>
                <a:gd name="connsiteY4" fmla="*/ 1991269 h 4944065"/>
                <a:gd name="connsiteX5" fmla="*/ 2539778 w 2736600"/>
                <a:gd name="connsiteY5" fmla="*/ 2276495 h 4944065"/>
                <a:gd name="connsiteX6" fmla="*/ 2220998 w 2736600"/>
                <a:gd name="connsiteY6" fmla="*/ 2016438 h 4944065"/>
                <a:gd name="connsiteX7" fmla="*/ 1969327 w 2736600"/>
                <a:gd name="connsiteY7" fmla="*/ 2259717 h 4944065"/>
                <a:gd name="connsiteX8" fmla="*/ 2472666 w 2736600"/>
                <a:gd name="connsiteY8" fmla="*/ 3157339 h 4944065"/>
                <a:gd name="connsiteX9" fmla="*/ 2255345 w 2736600"/>
                <a:gd name="connsiteY9" fmla="*/ 4944065 h 4944065"/>
                <a:gd name="connsiteX10" fmla="*/ 1927382 w 2736600"/>
                <a:gd name="connsiteY10" fmla="*/ 3677456 h 4944065"/>
                <a:gd name="connsiteX11" fmla="*/ 1424042 w 2736600"/>
                <a:gd name="connsiteY11" fmla="*/ 2771445 h 4944065"/>
                <a:gd name="connsiteX12" fmla="*/ 1180762 w 2736600"/>
                <a:gd name="connsiteY12" fmla="*/ 3476121 h 4944065"/>
                <a:gd name="connsiteX13" fmla="*/ 869959 w 2736600"/>
                <a:gd name="connsiteY13" fmla="*/ 4642061 h 4944065"/>
                <a:gd name="connsiteX14" fmla="*/ 299919 w 2736600"/>
                <a:gd name="connsiteY14" fmla="*/ 4860305 h 4944065"/>
                <a:gd name="connsiteX15" fmla="*/ 526420 w 2736600"/>
                <a:gd name="connsiteY15" fmla="*/ 3828459 h 4944065"/>
                <a:gd name="connsiteX16" fmla="*/ 996204 w 2736600"/>
                <a:gd name="connsiteY16" fmla="*/ 1613764 h 4944065"/>
                <a:gd name="connsiteX17" fmla="*/ 618700 w 2736600"/>
                <a:gd name="connsiteY17" fmla="*/ 1714433 h 4944065"/>
                <a:gd name="connsiteX18" fmla="*/ 56637 w 2736600"/>
                <a:gd name="connsiteY18" fmla="*/ 1873823 h 4944065"/>
                <a:gd name="connsiteX19" fmla="*/ 1298330 w 2736600"/>
                <a:gd name="connsiteY19" fmla="*/ 113388 h 4944065"/>
                <a:gd name="connsiteX0" fmla="*/ 1298330 w 2736600"/>
                <a:gd name="connsiteY0" fmla="*/ 113388 h 4944065"/>
                <a:gd name="connsiteX1" fmla="*/ 1820549 w 2736600"/>
                <a:gd name="connsiteY1" fmla="*/ 27733 h 4944065"/>
                <a:gd name="connsiteX2" fmla="*/ 2195654 w 2736600"/>
                <a:gd name="connsiteY2" fmla="*/ 586754 h 4944065"/>
                <a:gd name="connsiteX3" fmla="*/ 2162274 w 2736600"/>
                <a:gd name="connsiteY3" fmla="*/ 1253038 h 4944065"/>
                <a:gd name="connsiteX4" fmla="*/ 2724336 w 2736600"/>
                <a:gd name="connsiteY4" fmla="*/ 1991269 h 4944065"/>
                <a:gd name="connsiteX5" fmla="*/ 2539778 w 2736600"/>
                <a:gd name="connsiteY5" fmla="*/ 2276495 h 4944065"/>
                <a:gd name="connsiteX6" fmla="*/ 2220998 w 2736600"/>
                <a:gd name="connsiteY6" fmla="*/ 2016438 h 4944065"/>
                <a:gd name="connsiteX7" fmla="*/ 1969327 w 2736600"/>
                <a:gd name="connsiteY7" fmla="*/ 2259717 h 4944065"/>
                <a:gd name="connsiteX8" fmla="*/ 2472666 w 2736600"/>
                <a:gd name="connsiteY8" fmla="*/ 3157339 h 4944065"/>
                <a:gd name="connsiteX9" fmla="*/ 2255345 w 2736600"/>
                <a:gd name="connsiteY9" fmla="*/ 4944065 h 4944065"/>
                <a:gd name="connsiteX10" fmla="*/ 1927382 w 2736600"/>
                <a:gd name="connsiteY10" fmla="*/ 3677456 h 4944065"/>
                <a:gd name="connsiteX11" fmla="*/ 1424042 w 2736600"/>
                <a:gd name="connsiteY11" fmla="*/ 2771445 h 4944065"/>
                <a:gd name="connsiteX12" fmla="*/ 1180762 w 2736600"/>
                <a:gd name="connsiteY12" fmla="*/ 3476121 h 4944065"/>
                <a:gd name="connsiteX13" fmla="*/ 869959 w 2736600"/>
                <a:gd name="connsiteY13" fmla="*/ 4642061 h 4944065"/>
                <a:gd name="connsiteX14" fmla="*/ 299919 w 2736600"/>
                <a:gd name="connsiteY14" fmla="*/ 4860305 h 4944065"/>
                <a:gd name="connsiteX15" fmla="*/ 526420 w 2736600"/>
                <a:gd name="connsiteY15" fmla="*/ 3828459 h 4944065"/>
                <a:gd name="connsiteX16" fmla="*/ 996204 w 2736600"/>
                <a:gd name="connsiteY16" fmla="*/ 1613764 h 4944065"/>
                <a:gd name="connsiteX17" fmla="*/ 618700 w 2736600"/>
                <a:gd name="connsiteY17" fmla="*/ 1714433 h 4944065"/>
                <a:gd name="connsiteX18" fmla="*/ 56637 w 2736600"/>
                <a:gd name="connsiteY18" fmla="*/ 1873823 h 4944065"/>
                <a:gd name="connsiteX19" fmla="*/ 1298330 w 2736600"/>
                <a:gd name="connsiteY19" fmla="*/ 113388 h 494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6600" h="4944065">
                  <a:moveTo>
                    <a:pt x="1298330" y="113388"/>
                  </a:moveTo>
                  <a:cubicBezTo>
                    <a:pt x="1528031" y="-15243"/>
                    <a:pt x="1607627" y="-19805"/>
                    <a:pt x="1820549" y="27733"/>
                  </a:cubicBezTo>
                  <a:cubicBezTo>
                    <a:pt x="2002379" y="98319"/>
                    <a:pt x="2185999" y="205776"/>
                    <a:pt x="2195654" y="586754"/>
                  </a:cubicBezTo>
                  <a:cubicBezTo>
                    <a:pt x="2217892" y="809740"/>
                    <a:pt x="2208413" y="949636"/>
                    <a:pt x="2162274" y="1253038"/>
                  </a:cubicBezTo>
                  <a:cubicBezTo>
                    <a:pt x="2109144" y="1464161"/>
                    <a:pt x="2629261" y="1809508"/>
                    <a:pt x="2724336" y="1991269"/>
                  </a:cubicBezTo>
                  <a:cubicBezTo>
                    <a:pt x="2755096" y="2112909"/>
                    <a:pt x="2739716" y="2419107"/>
                    <a:pt x="2539778" y="2276495"/>
                  </a:cubicBezTo>
                  <a:cubicBezTo>
                    <a:pt x="2348230" y="2170235"/>
                    <a:pt x="2339842" y="2047198"/>
                    <a:pt x="2220998" y="2016438"/>
                  </a:cubicBezTo>
                  <a:cubicBezTo>
                    <a:pt x="2102154" y="1985679"/>
                    <a:pt x="1944160" y="2121299"/>
                    <a:pt x="1969327" y="2259717"/>
                  </a:cubicBezTo>
                  <a:cubicBezTo>
                    <a:pt x="2053217" y="2609258"/>
                    <a:pt x="2388776" y="2807798"/>
                    <a:pt x="2472666" y="3157339"/>
                  </a:cubicBezTo>
                  <a:cubicBezTo>
                    <a:pt x="2400226" y="3752914"/>
                    <a:pt x="2705290" y="4927331"/>
                    <a:pt x="2255345" y="4944065"/>
                  </a:cubicBezTo>
                  <a:cubicBezTo>
                    <a:pt x="1985368" y="4716842"/>
                    <a:pt x="1994626" y="4191958"/>
                    <a:pt x="1927382" y="3677456"/>
                  </a:cubicBezTo>
                  <a:cubicBezTo>
                    <a:pt x="1918861" y="3204899"/>
                    <a:pt x="1552741" y="2435907"/>
                    <a:pt x="1424042" y="2771445"/>
                  </a:cubicBezTo>
                  <a:cubicBezTo>
                    <a:pt x="1316383" y="2726704"/>
                    <a:pt x="1372379" y="3129398"/>
                    <a:pt x="1180762" y="3476121"/>
                  </a:cubicBezTo>
                  <a:cubicBezTo>
                    <a:pt x="989145" y="3822844"/>
                    <a:pt x="980414" y="4418355"/>
                    <a:pt x="869959" y="4642061"/>
                  </a:cubicBezTo>
                  <a:cubicBezTo>
                    <a:pt x="759504" y="4865767"/>
                    <a:pt x="376750" y="4965146"/>
                    <a:pt x="299919" y="4860305"/>
                  </a:cubicBezTo>
                  <a:cubicBezTo>
                    <a:pt x="223088" y="4755464"/>
                    <a:pt x="330678" y="4338790"/>
                    <a:pt x="526420" y="3828459"/>
                  </a:cubicBezTo>
                  <a:cubicBezTo>
                    <a:pt x="814511" y="3272011"/>
                    <a:pt x="1081492" y="1957713"/>
                    <a:pt x="996204" y="1613764"/>
                  </a:cubicBezTo>
                  <a:cubicBezTo>
                    <a:pt x="1029760" y="1260028"/>
                    <a:pt x="708183" y="1570422"/>
                    <a:pt x="618700" y="1714433"/>
                  </a:cubicBezTo>
                  <a:cubicBezTo>
                    <a:pt x="118158" y="2907068"/>
                    <a:pt x="-116667" y="2127569"/>
                    <a:pt x="56637" y="1873823"/>
                  </a:cubicBezTo>
                  <a:cubicBezTo>
                    <a:pt x="369689" y="1310405"/>
                    <a:pt x="1111113" y="257357"/>
                    <a:pt x="1298330" y="113388"/>
                  </a:cubicBezTo>
                  <a:close/>
                </a:path>
              </a:pathLst>
            </a:custGeom>
            <a:solidFill>
              <a:srgbClr val="4472C4"/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45EF4A4-D40C-4879-89F9-9BDDDCDFD626}"/>
              </a:ext>
            </a:extLst>
          </p:cNvPr>
          <p:cNvSpPr txBox="1"/>
          <p:nvPr/>
        </p:nvSpPr>
        <p:spPr>
          <a:xfrm>
            <a:off x="8059546" y="161170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桃園火車站轉免費接駁車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870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F531AF3-2355-49EB-A8B8-872CC39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8" y="1680006"/>
            <a:ext cx="5767051" cy="4841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58AC0DCE-C36D-45BD-95DB-E377F3AC36DC}"/>
              </a:ext>
            </a:extLst>
          </p:cNvPr>
          <p:cNvSpPr txBox="1"/>
          <p:nvPr/>
        </p:nvSpPr>
        <p:spPr>
          <a:xfrm>
            <a:off x="8195910" y="1480752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南桃園交流道下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4">
            <a:extLst>
              <a:ext uri="{FF2B5EF4-FFF2-40B4-BE49-F238E27FC236}">
                <a16:creationId xmlns:a16="http://schemas.microsoft.com/office/drawing/2014/main" id="{0844D215-EB1F-42B2-B14C-1DF3001FC7F1}"/>
              </a:ext>
            </a:extLst>
          </p:cNvPr>
          <p:cNvSpPr/>
          <p:nvPr/>
        </p:nvSpPr>
        <p:spPr>
          <a:xfrm rot="10030167">
            <a:off x="2479044" y="2358473"/>
            <a:ext cx="3477984" cy="3590456"/>
          </a:xfrm>
          <a:custGeom>
            <a:avLst/>
            <a:gdLst>
              <a:gd name="connsiteX0" fmla="*/ 0 w 2197916"/>
              <a:gd name="connsiteY0" fmla="*/ 0 h 889234"/>
              <a:gd name="connsiteX1" fmla="*/ 2197916 w 2197916"/>
              <a:gd name="connsiteY1" fmla="*/ 0 h 889234"/>
              <a:gd name="connsiteX2" fmla="*/ 2197916 w 2197916"/>
              <a:gd name="connsiteY2" fmla="*/ 889234 h 889234"/>
              <a:gd name="connsiteX3" fmla="*/ 0 w 2197916"/>
              <a:gd name="connsiteY3" fmla="*/ 889234 h 889234"/>
              <a:gd name="connsiteX4" fmla="*/ 0 w 2197916"/>
              <a:gd name="connsiteY4" fmla="*/ 0 h 889234"/>
              <a:gd name="connsiteX0" fmla="*/ 0 w 3858937"/>
              <a:gd name="connsiteY0" fmla="*/ 0 h 1895913"/>
              <a:gd name="connsiteX1" fmla="*/ 3858937 w 3858937"/>
              <a:gd name="connsiteY1" fmla="*/ 1006679 h 1895913"/>
              <a:gd name="connsiteX2" fmla="*/ 3858937 w 3858937"/>
              <a:gd name="connsiteY2" fmla="*/ 1895913 h 1895913"/>
              <a:gd name="connsiteX3" fmla="*/ 1661021 w 3858937"/>
              <a:gd name="connsiteY3" fmla="*/ 1895913 h 1895913"/>
              <a:gd name="connsiteX4" fmla="*/ 0 w 3858937"/>
              <a:gd name="connsiteY4" fmla="*/ 0 h 1895913"/>
              <a:gd name="connsiteX0" fmla="*/ 0 w 3858937"/>
              <a:gd name="connsiteY0" fmla="*/ 0 h 2416030"/>
              <a:gd name="connsiteX1" fmla="*/ 3858937 w 3858937"/>
              <a:gd name="connsiteY1" fmla="*/ 1006679 h 2416030"/>
              <a:gd name="connsiteX2" fmla="*/ 3858937 w 3858937"/>
              <a:gd name="connsiteY2" fmla="*/ 1895913 h 2416030"/>
              <a:gd name="connsiteX3" fmla="*/ 184558 w 3858937"/>
              <a:gd name="connsiteY3" fmla="*/ 2416030 h 2416030"/>
              <a:gd name="connsiteX4" fmla="*/ 0 w 3858937"/>
              <a:gd name="connsiteY4" fmla="*/ 0 h 2416030"/>
              <a:gd name="connsiteX0" fmla="*/ 0 w 3858937"/>
              <a:gd name="connsiteY0" fmla="*/ 0 h 2416030"/>
              <a:gd name="connsiteX1" fmla="*/ 3858937 w 3858937"/>
              <a:gd name="connsiteY1" fmla="*/ 1006679 h 2416030"/>
              <a:gd name="connsiteX2" fmla="*/ 2709645 w 3858937"/>
              <a:gd name="connsiteY2" fmla="*/ 1199626 h 2416030"/>
              <a:gd name="connsiteX3" fmla="*/ 184558 w 3858937"/>
              <a:gd name="connsiteY3" fmla="*/ 2416030 h 2416030"/>
              <a:gd name="connsiteX4" fmla="*/ 0 w 3858937"/>
              <a:gd name="connsiteY4" fmla="*/ 0 h 2416030"/>
              <a:gd name="connsiteX0" fmla="*/ 0 w 2709645"/>
              <a:gd name="connsiteY0" fmla="*/ 0 h 2416030"/>
              <a:gd name="connsiteX1" fmla="*/ 2474754 w 2709645"/>
              <a:gd name="connsiteY1" fmla="*/ 822121 h 2416030"/>
              <a:gd name="connsiteX2" fmla="*/ 2709645 w 2709645"/>
              <a:gd name="connsiteY2" fmla="*/ 1199626 h 2416030"/>
              <a:gd name="connsiteX3" fmla="*/ 184558 w 2709645"/>
              <a:gd name="connsiteY3" fmla="*/ 2416030 h 2416030"/>
              <a:gd name="connsiteX4" fmla="*/ 0 w 2709645"/>
              <a:gd name="connsiteY4" fmla="*/ 0 h 2416030"/>
              <a:gd name="connsiteX0" fmla="*/ 0 w 3229763"/>
              <a:gd name="connsiteY0" fmla="*/ 0 h 2416030"/>
              <a:gd name="connsiteX1" fmla="*/ 2474754 w 3229763"/>
              <a:gd name="connsiteY1" fmla="*/ 822121 h 2416030"/>
              <a:gd name="connsiteX2" fmla="*/ 3229763 w 3229763"/>
              <a:gd name="connsiteY2" fmla="*/ 1115737 h 2416030"/>
              <a:gd name="connsiteX3" fmla="*/ 184558 w 3229763"/>
              <a:gd name="connsiteY3" fmla="*/ 2416030 h 2416030"/>
              <a:gd name="connsiteX4" fmla="*/ 0 w 3229763"/>
              <a:gd name="connsiteY4" fmla="*/ 0 h 2416030"/>
              <a:gd name="connsiteX0" fmla="*/ 0 w 3271708"/>
              <a:gd name="connsiteY0" fmla="*/ 0 h 2416030"/>
              <a:gd name="connsiteX1" fmla="*/ 3271708 w 3271708"/>
              <a:gd name="connsiteY1" fmla="*/ 763398 h 2416030"/>
              <a:gd name="connsiteX2" fmla="*/ 3229763 w 3271708"/>
              <a:gd name="connsiteY2" fmla="*/ 1115737 h 2416030"/>
              <a:gd name="connsiteX3" fmla="*/ 184558 w 3271708"/>
              <a:gd name="connsiteY3" fmla="*/ 2416030 h 2416030"/>
              <a:gd name="connsiteX4" fmla="*/ 0 w 3271708"/>
              <a:gd name="connsiteY4" fmla="*/ 0 h 2416030"/>
              <a:gd name="connsiteX0" fmla="*/ 0 w 3229763"/>
              <a:gd name="connsiteY0" fmla="*/ 0 h 2416030"/>
              <a:gd name="connsiteX1" fmla="*/ 2449587 w 3229763"/>
              <a:gd name="connsiteY1" fmla="*/ 947956 h 2416030"/>
              <a:gd name="connsiteX2" fmla="*/ 3229763 w 3229763"/>
              <a:gd name="connsiteY2" fmla="*/ 1115737 h 2416030"/>
              <a:gd name="connsiteX3" fmla="*/ 184558 w 3229763"/>
              <a:gd name="connsiteY3" fmla="*/ 2416030 h 2416030"/>
              <a:gd name="connsiteX4" fmla="*/ 0 w 3229763"/>
              <a:gd name="connsiteY4" fmla="*/ 0 h 2416030"/>
              <a:gd name="connsiteX0" fmla="*/ 0 w 2617367"/>
              <a:gd name="connsiteY0" fmla="*/ 0 h 2416030"/>
              <a:gd name="connsiteX1" fmla="*/ 2449587 w 2617367"/>
              <a:gd name="connsiteY1" fmla="*/ 947956 h 2416030"/>
              <a:gd name="connsiteX2" fmla="*/ 2617367 w 2617367"/>
              <a:gd name="connsiteY2" fmla="*/ 1224793 h 2416030"/>
              <a:gd name="connsiteX3" fmla="*/ 184558 w 2617367"/>
              <a:gd name="connsiteY3" fmla="*/ 2416030 h 2416030"/>
              <a:gd name="connsiteX4" fmla="*/ 0 w 2617367"/>
              <a:gd name="connsiteY4" fmla="*/ 0 h 2416030"/>
              <a:gd name="connsiteX0" fmla="*/ 0 w 2852258"/>
              <a:gd name="connsiteY0" fmla="*/ 0 h 2416030"/>
              <a:gd name="connsiteX1" fmla="*/ 2852258 w 2852258"/>
              <a:gd name="connsiteY1" fmla="*/ 813732 h 2416030"/>
              <a:gd name="connsiteX2" fmla="*/ 2617367 w 2852258"/>
              <a:gd name="connsiteY2" fmla="*/ 1224793 h 2416030"/>
              <a:gd name="connsiteX3" fmla="*/ 184558 w 2852258"/>
              <a:gd name="connsiteY3" fmla="*/ 2416030 h 2416030"/>
              <a:gd name="connsiteX4" fmla="*/ 0 w 2852258"/>
              <a:gd name="connsiteY4" fmla="*/ 0 h 2416030"/>
              <a:gd name="connsiteX0" fmla="*/ 0 w 2852258"/>
              <a:gd name="connsiteY0" fmla="*/ 0 h 2416030"/>
              <a:gd name="connsiteX1" fmla="*/ 2852258 w 2852258"/>
              <a:gd name="connsiteY1" fmla="*/ 813732 h 2416030"/>
              <a:gd name="connsiteX2" fmla="*/ 2835480 w 2852258"/>
              <a:gd name="connsiteY2" fmla="*/ 1182848 h 2416030"/>
              <a:gd name="connsiteX3" fmla="*/ 184558 w 2852258"/>
              <a:gd name="connsiteY3" fmla="*/ 2416030 h 2416030"/>
              <a:gd name="connsiteX4" fmla="*/ 0 w 2852258"/>
              <a:gd name="connsiteY4" fmla="*/ 0 h 2416030"/>
              <a:gd name="connsiteX0" fmla="*/ 0 w 2852258"/>
              <a:gd name="connsiteY0" fmla="*/ 0 h 2416030"/>
              <a:gd name="connsiteX1" fmla="*/ 2852258 w 2852258"/>
              <a:gd name="connsiteY1" fmla="*/ 813732 h 2416030"/>
              <a:gd name="connsiteX2" fmla="*/ 2835480 w 2852258"/>
              <a:gd name="connsiteY2" fmla="*/ 1182848 h 2416030"/>
              <a:gd name="connsiteX3" fmla="*/ 184558 w 2852258"/>
              <a:gd name="connsiteY3" fmla="*/ 2416030 h 2416030"/>
              <a:gd name="connsiteX4" fmla="*/ 0 w 2852258"/>
              <a:gd name="connsiteY4" fmla="*/ 0 h 2416030"/>
              <a:gd name="connsiteX0" fmla="*/ 318782 w 2667700"/>
              <a:gd name="connsiteY0" fmla="*/ 0 h 2441197"/>
              <a:gd name="connsiteX1" fmla="*/ 2667700 w 2667700"/>
              <a:gd name="connsiteY1" fmla="*/ 838899 h 2441197"/>
              <a:gd name="connsiteX2" fmla="*/ 2650922 w 2667700"/>
              <a:gd name="connsiteY2" fmla="*/ 1208015 h 2441197"/>
              <a:gd name="connsiteX3" fmla="*/ 0 w 2667700"/>
              <a:gd name="connsiteY3" fmla="*/ 2441197 h 2441197"/>
              <a:gd name="connsiteX4" fmla="*/ 318782 w 2667700"/>
              <a:gd name="connsiteY4" fmla="*/ 0 h 2441197"/>
              <a:gd name="connsiteX0" fmla="*/ 0 w 2348918"/>
              <a:gd name="connsiteY0" fmla="*/ 0 h 2197916"/>
              <a:gd name="connsiteX1" fmla="*/ 2348918 w 2348918"/>
              <a:gd name="connsiteY1" fmla="*/ 838899 h 2197916"/>
              <a:gd name="connsiteX2" fmla="*/ 2332140 w 2348918"/>
              <a:gd name="connsiteY2" fmla="*/ 1208015 h 2197916"/>
              <a:gd name="connsiteX3" fmla="*/ 0 w 2348918"/>
              <a:gd name="connsiteY3" fmla="*/ 2197916 h 2197916"/>
              <a:gd name="connsiteX4" fmla="*/ 0 w 2348918"/>
              <a:gd name="connsiteY4" fmla="*/ 0 h 2197916"/>
              <a:gd name="connsiteX0" fmla="*/ 0 w 2332140"/>
              <a:gd name="connsiteY0" fmla="*/ 0 h 2197916"/>
              <a:gd name="connsiteX1" fmla="*/ 1862944 w 2332140"/>
              <a:gd name="connsiteY1" fmla="*/ 857734 h 2197916"/>
              <a:gd name="connsiteX2" fmla="*/ 2332140 w 2332140"/>
              <a:gd name="connsiteY2" fmla="*/ 1208015 h 2197916"/>
              <a:gd name="connsiteX3" fmla="*/ 0 w 2332140"/>
              <a:gd name="connsiteY3" fmla="*/ 2197916 h 2197916"/>
              <a:gd name="connsiteX4" fmla="*/ 0 w 2332140"/>
              <a:gd name="connsiteY4" fmla="*/ 0 h 2197916"/>
              <a:gd name="connsiteX0" fmla="*/ 0 w 1862944"/>
              <a:gd name="connsiteY0" fmla="*/ 0 h 2197916"/>
              <a:gd name="connsiteX1" fmla="*/ 1862944 w 1862944"/>
              <a:gd name="connsiteY1" fmla="*/ 857734 h 2197916"/>
              <a:gd name="connsiteX2" fmla="*/ 1819464 w 1862944"/>
              <a:gd name="connsiteY2" fmla="*/ 1118549 h 2197916"/>
              <a:gd name="connsiteX3" fmla="*/ 0 w 1862944"/>
              <a:gd name="connsiteY3" fmla="*/ 2197916 h 2197916"/>
              <a:gd name="connsiteX4" fmla="*/ 0 w 1862944"/>
              <a:gd name="connsiteY4" fmla="*/ 0 h 2197916"/>
              <a:gd name="connsiteX0" fmla="*/ 0 w 1878208"/>
              <a:gd name="connsiteY0" fmla="*/ 0 h 2197916"/>
              <a:gd name="connsiteX1" fmla="*/ 1862944 w 1878208"/>
              <a:gd name="connsiteY1" fmla="*/ 857734 h 2197916"/>
              <a:gd name="connsiteX2" fmla="*/ 1878208 w 1878208"/>
              <a:gd name="connsiteY2" fmla="*/ 1071461 h 2197916"/>
              <a:gd name="connsiteX3" fmla="*/ 0 w 1878208"/>
              <a:gd name="connsiteY3" fmla="*/ 2197916 h 2197916"/>
              <a:gd name="connsiteX4" fmla="*/ 0 w 1878208"/>
              <a:gd name="connsiteY4" fmla="*/ 0 h 2197916"/>
              <a:gd name="connsiteX0" fmla="*/ 123221 w 2001429"/>
              <a:gd name="connsiteY0" fmla="*/ 0 h 2666528"/>
              <a:gd name="connsiteX1" fmla="*/ 1986165 w 2001429"/>
              <a:gd name="connsiteY1" fmla="*/ 857734 h 2666528"/>
              <a:gd name="connsiteX2" fmla="*/ 2001429 w 2001429"/>
              <a:gd name="connsiteY2" fmla="*/ 1071461 h 2666528"/>
              <a:gd name="connsiteX3" fmla="*/ 0 w 2001429"/>
              <a:gd name="connsiteY3" fmla="*/ 2666528 h 2666528"/>
              <a:gd name="connsiteX4" fmla="*/ 123221 w 2001429"/>
              <a:gd name="connsiteY4" fmla="*/ 0 h 2666528"/>
              <a:gd name="connsiteX0" fmla="*/ 59891 w 2001429"/>
              <a:gd name="connsiteY0" fmla="*/ 0 h 2826055"/>
              <a:gd name="connsiteX1" fmla="*/ 1986165 w 2001429"/>
              <a:gd name="connsiteY1" fmla="*/ 1017261 h 2826055"/>
              <a:gd name="connsiteX2" fmla="*/ 2001429 w 2001429"/>
              <a:gd name="connsiteY2" fmla="*/ 1230988 h 2826055"/>
              <a:gd name="connsiteX3" fmla="*/ 0 w 2001429"/>
              <a:gd name="connsiteY3" fmla="*/ 2826055 h 2826055"/>
              <a:gd name="connsiteX4" fmla="*/ 59891 w 2001429"/>
              <a:gd name="connsiteY4" fmla="*/ 0 h 2826055"/>
              <a:gd name="connsiteX0" fmla="*/ 0 w 1941538"/>
              <a:gd name="connsiteY0" fmla="*/ 0 h 2214292"/>
              <a:gd name="connsiteX1" fmla="*/ 1926274 w 1941538"/>
              <a:gd name="connsiteY1" fmla="*/ 1017261 h 2214292"/>
              <a:gd name="connsiteX2" fmla="*/ 1941538 w 1941538"/>
              <a:gd name="connsiteY2" fmla="*/ 1230988 h 2214292"/>
              <a:gd name="connsiteX3" fmla="*/ 446220 w 1941538"/>
              <a:gd name="connsiteY3" fmla="*/ 2214292 h 2214292"/>
              <a:gd name="connsiteX4" fmla="*/ 0 w 1941538"/>
              <a:gd name="connsiteY4" fmla="*/ 0 h 2214292"/>
              <a:gd name="connsiteX0" fmla="*/ 0 w 2555944"/>
              <a:gd name="connsiteY0" fmla="*/ 0 h 1975316"/>
              <a:gd name="connsiteX1" fmla="*/ 2540680 w 2555944"/>
              <a:gd name="connsiteY1" fmla="*/ 778285 h 1975316"/>
              <a:gd name="connsiteX2" fmla="*/ 2555944 w 2555944"/>
              <a:gd name="connsiteY2" fmla="*/ 992012 h 1975316"/>
              <a:gd name="connsiteX3" fmla="*/ 1060626 w 2555944"/>
              <a:gd name="connsiteY3" fmla="*/ 1975316 h 1975316"/>
              <a:gd name="connsiteX4" fmla="*/ 0 w 2555944"/>
              <a:gd name="connsiteY4" fmla="*/ 0 h 1975316"/>
              <a:gd name="connsiteX0" fmla="*/ 0 w 2555944"/>
              <a:gd name="connsiteY0" fmla="*/ 0 h 1513014"/>
              <a:gd name="connsiteX1" fmla="*/ 2540680 w 2555944"/>
              <a:gd name="connsiteY1" fmla="*/ 778285 h 1513014"/>
              <a:gd name="connsiteX2" fmla="*/ 2555944 w 2555944"/>
              <a:gd name="connsiteY2" fmla="*/ 992012 h 1513014"/>
              <a:gd name="connsiteX3" fmla="*/ 1199926 w 2555944"/>
              <a:gd name="connsiteY3" fmla="*/ 1513014 h 1513014"/>
              <a:gd name="connsiteX4" fmla="*/ 0 w 2555944"/>
              <a:gd name="connsiteY4" fmla="*/ 0 h 1513014"/>
              <a:gd name="connsiteX0" fmla="*/ 355953 w 1356018"/>
              <a:gd name="connsiteY0" fmla="*/ 0 h 1773308"/>
              <a:gd name="connsiteX1" fmla="*/ 1340754 w 1356018"/>
              <a:gd name="connsiteY1" fmla="*/ 1038579 h 1773308"/>
              <a:gd name="connsiteX2" fmla="*/ 1356018 w 1356018"/>
              <a:gd name="connsiteY2" fmla="*/ 1252306 h 1773308"/>
              <a:gd name="connsiteX3" fmla="*/ 0 w 1356018"/>
              <a:gd name="connsiteY3" fmla="*/ 1773308 h 1773308"/>
              <a:gd name="connsiteX4" fmla="*/ 355953 w 1356018"/>
              <a:gd name="connsiteY4" fmla="*/ 0 h 1773308"/>
              <a:gd name="connsiteX0" fmla="*/ 0 w 2049601"/>
              <a:gd name="connsiteY0" fmla="*/ 0 h 2088064"/>
              <a:gd name="connsiteX1" fmla="*/ 2034337 w 2049601"/>
              <a:gd name="connsiteY1" fmla="*/ 1353335 h 2088064"/>
              <a:gd name="connsiteX2" fmla="*/ 2049601 w 2049601"/>
              <a:gd name="connsiteY2" fmla="*/ 1567062 h 2088064"/>
              <a:gd name="connsiteX3" fmla="*/ 693583 w 2049601"/>
              <a:gd name="connsiteY3" fmla="*/ 2088064 h 2088064"/>
              <a:gd name="connsiteX4" fmla="*/ 0 w 2049601"/>
              <a:gd name="connsiteY4" fmla="*/ 0 h 2088064"/>
              <a:gd name="connsiteX0" fmla="*/ 0 w 2042788"/>
              <a:gd name="connsiteY0" fmla="*/ 0 h 2377393"/>
              <a:gd name="connsiteX1" fmla="*/ 2027524 w 2042788"/>
              <a:gd name="connsiteY1" fmla="*/ 1642664 h 2377393"/>
              <a:gd name="connsiteX2" fmla="*/ 2042788 w 2042788"/>
              <a:gd name="connsiteY2" fmla="*/ 1856391 h 2377393"/>
              <a:gd name="connsiteX3" fmla="*/ 686770 w 2042788"/>
              <a:gd name="connsiteY3" fmla="*/ 2377393 h 2377393"/>
              <a:gd name="connsiteX4" fmla="*/ 0 w 2042788"/>
              <a:gd name="connsiteY4" fmla="*/ 0 h 237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788" h="2377393">
                <a:moveTo>
                  <a:pt x="0" y="0"/>
                </a:moveTo>
                <a:lnTo>
                  <a:pt x="2027524" y="1642664"/>
                </a:lnTo>
                <a:lnTo>
                  <a:pt x="2042788" y="1856391"/>
                </a:lnTo>
                <a:lnTo>
                  <a:pt x="686770" y="23773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C000">
                  <a:alpha val="45000"/>
                </a:srgbClr>
              </a:gs>
              <a:gs pos="38000">
                <a:schemeClr val="accent4">
                  <a:lumMod val="40000"/>
                  <a:lumOff val="60000"/>
                  <a:alpha val="56000"/>
                </a:schemeClr>
              </a:gs>
              <a:gs pos="100000">
                <a:schemeClr val="bg1">
                  <a:alpha val="7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D8472E27-BE17-456C-82DC-4772E6B0B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148" y="2233645"/>
            <a:ext cx="7804762" cy="3572271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CF5E134E-9B46-408E-B638-86AC6A73B7F9}"/>
              </a:ext>
            </a:extLst>
          </p:cNvPr>
          <p:cNvSpPr txBox="1"/>
          <p:nvPr/>
        </p:nvSpPr>
        <p:spPr>
          <a:xfrm>
            <a:off x="9435032" y="2967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靠右轉國際路二段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圖形 32" descr="單線箭號 (順時針曲線)">
            <a:extLst>
              <a:ext uri="{FF2B5EF4-FFF2-40B4-BE49-F238E27FC236}">
                <a16:creationId xmlns:a16="http://schemas.microsoft.com/office/drawing/2014/main" id="{8FA6D25E-1727-4DA5-860C-5FAE2A4247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74813" flipV="1">
            <a:off x="10084656" y="3356366"/>
            <a:ext cx="498268" cy="814182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6EF73C58-E0C8-4125-8610-F2A43FFDD34F}"/>
              </a:ext>
            </a:extLst>
          </p:cNvPr>
          <p:cNvSpPr/>
          <p:nvPr/>
        </p:nvSpPr>
        <p:spPr>
          <a:xfrm rot="3861771" flipV="1">
            <a:off x="969501" y="2135254"/>
            <a:ext cx="1238402" cy="196782"/>
          </a:xfrm>
          <a:prstGeom prst="rightArrow">
            <a:avLst>
              <a:gd name="adj1" fmla="val 50000"/>
              <a:gd name="adj2" fmla="val 18237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ED60910-4227-4BD5-8168-C0C6BAAE3C5B}"/>
              </a:ext>
            </a:extLst>
          </p:cNvPr>
          <p:cNvSpPr txBox="1"/>
          <p:nvPr/>
        </p:nvSpPr>
        <p:spPr>
          <a:xfrm>
            <a:off x="826910" y="172977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2000" dirty="0">
                <a:highlight>
                  <a:srgbClr val="FFFF00"/>
                </a:highlight>
              </a:rPr>
              <a:t>國道二</a:t>
            </a:r>
            <a:r>
              <a:rPr lang="en-US" altLang="zh-TW" sz="2000" dirty="0">
                <a:highlight>
                  <a:srgbClr val="FFFF00"/>
                </a:highlight>
              </a:rPr>
              <a:t>-</a:t>
            </a:r>
            <a:r>
              <a:rPr lang="zh-TW" altLang="en-US" sz="2000" dirty="0">
                <a:highlight>
                  <a:srgbClr val="FFFF00"/>
                </a:highlight>
              </a:rPr>
              <a:t>東</a:t>
            </a:r>
            <a:r>
              <a:rPr lang="en-US" altLang="zh-TW" sz="2000" dirty="0">
                <a:highlight>
                  <a:srgbClr val="FFFF00"/>
                </a:highlight>
              </a:rPr>
              <a:t>-</a:t>
            </a:r>
            <a:r>
              <a:rPr lang="zh-TW" altLang="en-US" sz="2000" dirty="0">
                <a:highlight>
                  <a:srgbClr val="FFFF00"/>
                </a:highlight>
              </a:rPr>
              <a:t>桃園</a:t>
            </a:r>
            <a:endParaRPr lang="en-US" altLang="zh-TW" sz="2000" dirty="0">
              <a:highlight>
                <a:srgbClr val="FFFF00"/>
              </a:highlight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4B8DB98F-7545-4D41-8437-673762137778}"/>
              </a:ext>
            </a:extLst>
          </p:cNvPr>
          <p:cNvSpPr/>
          <p:nvPr/>
        </p:nvSpPr>
        <p:spPr>
          <a:xfrm rot="16532518" flipV="1">
            <a:off x="885977" y="5844690"/>
            <a:ext cx="1238402" cy="196782"/>
          </a:xfrm>
          <a:prstGeom prst="rightArrow">
            <a:avLst>
              <a:gd name="adj1" fmla="val 50000"/>
              <a:gd name="adj2" fmla="val 18237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27936F3-E9CA-4EFB-88B6-9B74509B4C5E}"/>
              </a:ext>
            </a:extLst>
          </p:cNvPr>
          <p:cNvSpPr txBox="1"/>
          <p:nvPr/>
        </p:nvSpPr>
        <p:spPr>
          <a:xfrm>
            <a:off x="826910" y="597387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2000" dirty="0">
                <a:highlight>
                  <a:srgbClr val="FFFF00"/>
                </a:highlight>
              </a:rPr>
              <a:t>國道二</a:t>
            </a:r>
            <a:r>
              <a:rPr lang="en-US" altLang="zh-TW" sz="2000" dirty="0">
                <a:highlight>
                  <a:srgbClr val="FFFF00"/>
                </a:highlight>
              </a:rPr>
              <a:t>-</a:t>
            </a:r>
            <a:r>
              <a:rPr lang="zh-TW" altLang="en-US" sz="2000" dirty="0">
                <a:highlight>
                  <a:srgbClr val="FFFF00"/>
                </a:highlight>
              </a:rPr>
              <a:t>西</a:t>
            </a:r>
            <a:r>
              <a:rPr lang="en-US" altLang="zh-TW" sz="2000" dirty="0">
                <a:highlight>
                  <a:srgbClr val="FFFF00"/>
                </a:highlight>
              </a:rPr>
              <a:t>-</a:t>
            </a:r>
            <a:r>
              <a:rPr lang="zh-TW" altLang="en-US" sz="2000" dirty="0">
                <a:highlight>
                  <a:srgbClr val="FFFF00"/>
                </a:highlight>
              </a:rPr>
              <a:t>桃園</a:t>
            </a:r>
            <a:endParaRPr lang="en-US" altLang="zh-TW" sz="2000" dirty="0">
              <a:highlight>
                <a:srgbClr val="FFFF00"/>
              </a:highligh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E728828-D777-4F50-BB36-3BEACF127C93}"/>
              </a:ext>
            </a:extLst>
          </p:cNvPr>
          <p:cNvSpPr/>
          <p:nvPr/>
        </p:nvSpPr>
        <p:spPr>
          <a:xfrm>
            <a:off x="5296608" y="13841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</a:t>
            </a:r>
          </a:p>
        </p:txBody>
      </p:sp>
    </p:spTree>
    <p:extLst>
      <p:ext uri="{BB962C8B-B14F-4D97-AF65-F5344CB8AC3E}">
        <p14:creationId xmlns:p14="http://schemas.microsoft.com/office/powerpoint/2010/main" val="301998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F7DEAF4-2570-400A-B2D3-64881FA5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3" y="1407676"/>
            <a:ext cx="10041607" cy="531190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DE81251D-B726-42F2-BA83-AD11FC00D235}"/>
              </a:ext>
            </a:extLst>
          </p:cNvPr>
          <p:cNvSpPr txBox="1"/>
          <p:nvPr/>
        </p:nvSpPr>
        <p:spPr>
          <a:xfrm>
            <a:off x="8191161" y="138419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南桃園交流道下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062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18C7AC57-70D0-4119-8327-08F46B5FA02E}"/>
              </a:ext>
            </a:extLst>
          </p:cNvPr>
          <p:cNvGrpSpPr/>
          <p:nvPr/>
        </p:nvGrpSpPr>
        <p:grpSpPr>
          <a:xfrm>
            <a:off x="787694" y="1142347"/>
            <a:ext cx="10299404" cy="4752498"/>
            <a:chOff x="671360" y="1281002"/>
            <a:chExt cx="10954636" cy="5326182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4896BB5-F1B2-425F-A0D7-5092C722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360" y="2102422"/>
              <a:ext cx="4295238" cy="45047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矩形 49">
              <a:extLst>
                <a:ext uri="{FF2B5EF4-FFF2-40B4-BE49-F238E27FC236}">
                  <a16:creationId xmlns:a16="http://schemas.microsoft.com/office/drawing/2014/main" id="{D6ED226A-0206-4DBE-ABC6-E93EC1DAAA9B}"/>
                </a:ext>
              </a:extLst>
            </p:cNvPr>
            <p:cNvSpPr/>
            <p:nvPr/>
          </p:nvSpPr>
          <p:spPr>
            <a:xfrm rot="19151420">
              <a:off x="2719640" y="5880011"/>
              <a:ext cx="1446851" cy="264999"/>
            </a:xfrm>
            <a:custGeom>
              <a:avLst/>
              <a:gdLst>
                <a:gd name="connsiteX0" fmla="*/ 0 w 1310640"/>
                <a:gd name="connsiteY0" fmla="*/ 0 h 203327"/>
                <a:gd name="connsiteX1" fmla="*/ 1310640 w 1310640"/>
                <a:gd name="connsiteY1" fmla="*/ 0 h 203327"/>
                <a:gd name="connsiteX2" fmla="*/ 1310640 w 1310640"/>
                <a:gd name="connsiteY2" fmla="*/ 203327 h 203327"/>
                <a:gd name="connsiteX3" fmla="*/ 0 w 1310640"/>
                <a:gd name="connsiteY3" fmla="*/ 203327 h 203327"/>
                <a:gd name="connsiteX4" fmla="*/ 0 w 1310640"/>
                <a:gd name="connsiteY4" fmla="*/ 0 h 203327"/>
                <a:gd name="connsiteX0" fmla="*/ 0 w 1310640"/>
                <a:gd name="connsiteY0" fmla="*/ 28991 h 232318"/>
                <a:gd name="connsiteX1" fmla="*/ 1222413 w 1310640"/>
                <a:gd name="connsiteY1" fmla="*/ 0 h 232318"/>
                <a:gd name="connsiteX2" fmla="*/ 1310640 w 1310640"/>
                <a:gd name="connsiteY2" fmla="*/ 232318 h 232318"/>
                <a:gd name="connsiteX3" fmla="*/ 0 w 1310640"/>
                <a:gd name="connsiteY3" fmla="*/ 232318 h 232318"/>
                <a:gd name="connsiteX4" fmla="*/ 0 w 1310640"/>
                <a:gd name="connsiteY4" fmla="*/ 28991 h 232318"/>
                <a:gd name="connsiteX0" fmla="*/ 0 w 1356264"/>
                <a:gd name="connsiteY0" fmla="*/ 28991 h 232318"/>
                <a:gd name="connsiteX1" fmla="*/ 1222413 w 1356264"/>
                <a:gd name="connsiteY1" fmla="*/ 0 h 232318"/>
                <a:gd name="connsiteX2" fmla="*/ 1356264 w 1356264"/>
                <a:gd name="connsiteY2" fmla="*/ 186768 h 232318"/>
                <a:gd name="connsiteX3" fmla="*/ 0 w 1356264"/>
                <a:gd name="connsiteY3" fmla="*/ 232318 h 232318"/>
                <a:gd name="connsiteX4" fmla="*/ 0 w 1356264"/>
                <a:gd name="connsiteY4" fmla="*/ 28991 h 232318"/>
                <a:gd name="connsiteX0" fmla="*/ 0 w 1382474"/>
                <a:gd name="connsiteY0" fmla="*/ 62990 h 232318"/>
                <a:gd name="connsiteX1" fmla="*/ 1248623 w 1382474"/>
                <a:gd name="connsiteY1" fmla="*/ 0 h 232318"/>
                <a:gd name="connsiteX2" fmla="*/ 1382474 w 1382474"/>
                <a:gd name="connsiteY2" fmla="*/ 186768 h 232318"/>
                <a:gd name="connsiteX3" fmla="*/ 26210 w 1382474"/>
                <a:gd name="connsiteY3" fmla="*/ 232318 h 232318"/>
                <a:gd name="connsiteX4" fmla="*/ 0 w 1382474"/>
                <a:gd name="connsiteY4" fmla="*/ 62990 h 232318"/>
                <a:gd name="connsiteX0" fmla="*/ 0 w 1382474"/>
                <a:gd name="connsiteY0" fmla="*/ 62990 h 264999"/>
                <a:gd name="connsiteX1" fmla="*/ 1248623 w 1382474"/>
                <a:gd name="connsiteY1" fmla="*/ 0 h 264999"/>
                <a:gd name="connsiteX2" fmla="*/ 1382474 w 1382474"/>
                <a:gd name="connsiteY2" fmla="*/ 186768 h 264999"/>
                <a:gd name="connsiteX3" fmla="*/ 64059 w 1382474"/>
                <a:gd name="connsiteY3" fmla="*/ 264999 h 264999"/>
                <a:gd name="connsiteX4" fmla="*/ 0 w 1382474"/>
                <a:gd name="connsiteY4" fmla="*/ 62990 h 264999"/>
                <a:gd name="connsiteX0" fmla="*/ 49654 w 1432128"/>
                <a:gd name="connsiteY0" fmla="*/ 62990 h 264999"/>
                <a:gd name="connsiteX1" fmla="*/ 1298277 w 1432128"/>
                <a:gd name="connsiteY1" fmla="*/ 0 h 264999"/>
                <a:gd name="connsiteX2" fmla="*/ 1432128 w 1432128"/>
                <a:gd name="connsiteY2" fmla="*/ 186768 h 264999"/>
                <a:gd name="connsiteX3" fmla="*/ 113713 w 1432128"/>
                <a:gd name="connsiteY3" fmla="*/ 264999 h 264999"/>
                <a:gd name="connsiteX4" fmla="*/ 49654 w 1432128"/>
                <a:gd name="connsiteY4" fmla="*/ 62990 h 264999"/>
                <a:gd name="connsiteX0" fmla="*/ 64377 w 1446851"/>
                <a:gd name="connsiteY0" fmla="*/ 62990 h 264999"/>
                <a:gd name="connsiteX1" fmla="*/ 1313000 w 1446851"/>
                <a:gd name="connsiteY1" fmla="*/ 0 h 264999"/>
                <a:gd name="connsiteX2" fmla="*/ 1446851 w 1446851"/>
                <a:gd name="connsiteY2" fmla="*/ 186768 h 264999"/>
                <a:gd name="connsiteX3" fmla="*/ 128436 w 1446851"/>
                <a:gd name="connsiteY3" fmla="*/ 264999 h 264999"/>
                <a:gd name="connsiteX4" fmla="*/ 64377 w 1446851"/>
                <a:gd name="connsiteY4" fmla="*/ 62990 h 2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851" h="264999">
                  <a:moveTo>
                    <a:pt x="64377" y="62990"/>
                  </a:moveTo>
                  <a:lnTo>
                    <a:pt x="1313000" y="0"/>
                  </a:lnTo>
                  <a:lnTo>
                    <a:pt x="1446851" y="186768"/>
                  </a:lnTo>
                  <a:lnTo>
                    <a:pt x="128436" y="264999"/>
                  </a:lnTo>
                  <a:cubicBezTo>
                    <a:pt x="-96727" y="204153"/>
                    <a:pt x="36901" y="62995"/>
                    <a:pt x="64377" y="62990"/>
                  </a:cubicBezTo>
                  <a:close/>
                </a:path>
              </a:pathLst>
            </a:cu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箭號: 向右 33">
              <a:extLst>
                <a:ext uri="{FF2B5EF4-FFF2-40B4-BE49-F238E27FC236}">
                  <a16:creationId xmlns:a16="http://schemas.microsoft.com/office/drawing/2014/main" id="{C7F668AF-3052-4D77-865A-77B02C135009}"/>
                </a:ext>
              </a:extLst>
            </p:cNvPr>
            <p:cNvSpPr/>
            <p:nvPr/>
          </p:nvSpPr>
          <p:spPr>
            <a:xfrm rot="4612484">
              <a:off x="3971104" y="3864190"/>
              <a:ext cx="1078974" cy="233411"/>
            </a:xfrm>
            <a:custGeom>
              <a:avLst/>
              <a:gdLst>
                <a:gd name="connsiteX0" fmla="*/ 0 w 1142340"/>
                <a:gd name="connsiteY0" fmla="*/ 43538 h 174152"/>
                <a:gd name="connsiteX1" fmla="*/ 870712 w 1142340"/>
                <a:gd name="connsiteY1" fmla="*/ 43538 h 174152"/>
                <a:gd name="connsiteX2" fmla="*/ 870712 w 1142340"/>
                <a:gd name="connsiteY2" fmla="*/ 0 h 174152"/>
                <a:gd name="connsiteX3" fmla="*/ 1142340 w 1142340"/>
                <a:gd name="connsiteY3" fmla="*/ 87076 h 174152"/>
                <a:gd name="connsiteX4" fmla="*/ 870712 w 1142340"/>
                <a:gd name="connsiteY4" fmla="*/ 174152 h 174152"/>
                <a:gd name="connsiteX5" fmla="*/ 870712 w 1142340"/>
                <a:gd name="connsiteY5" fmla="*/ 130614 h 174152"/>
                <a:gd name="connsiteX6" fmla="*/ 0 w 1142340"/>
                <a:gd name="connsiteY6" fmla="*/ 130614 h 174152"/>
                <a:gd name="connsiteX7" fmla="*/ 0 w 1142340"/>
                <a:gd name="connsiteY7" fmla="*/ 43538 h 174152"/>
                <a:gd name="connsiteX0" fmla="*/ 0 w 1142340"/>
                <a:gd name="connsiteY0" fmla="*/ 50934 h 181548"/>
                <a:gd name="connsiteX1" fmla="*/ 870712 w 1142340"/>
                <a:gd name="connsiteY1" fmla="*/ 50934 h 181548"/>
                <a:gd name="connsiteX2" fmla="*/ 870712 w 1142340"/>
                <a:gd name="connsiteY2" fmla="*/ 7396 h 181548"/>
                <a:gd name="connsiteX3" fmla="*/ 1142340 w 1142340"/>
                <a:gd name="connsiteY3" fmla="*/ 94472 h 181548"/>
                <a:gd name="connsiteX4" fmla="*/ 870712 w 1142340"/>
                <a:gd name="connsiteY4" fmla="*/ 181548 h 181548"/>
                <a:gd name="connsiteX5" fmla="*/ 870712 w 1142340"/>
                <a:gd name="connsiteY5" fmla="*/ 138010 h 181548"/>
                <a:gd name="connsiteX6" fmla="*/ 0 w 1142340"/>
                <a:gd name="connsiteY6" fmla="*/ 138010 h 181548"/>
                <a:gd name="connsiteX7" fmla="*/ 0 w 1142340"/>
                <a:gd name="connsiteY7" fmla="*/ 50934 h 181548"/>
                <a:gd name="connsiteX0" fmla="*/ 0 w 1142340"/>
                <a:gd name="connsiteY0" fmla="*/ 85227 h 215841"/>
                <a:gd name="connsiteX1" fmla="*/ 870712 w 1142340"/>
                <a:gd name="connsiteY1" fmla="*/ 85227 h 215841"/>
                <a:gd name="connsiteX2" fmla="*/ 870712 w 1142340"/>
                <a:gd name="connsiteY2" fmla="*/ 41689 h 215841"/>
                <a:gd name="connsiteX3" fmla="*/ 1142340 w 1142340"/>
                <a:gd name="connsiteY3" fmla="*/ 128765 h 215841"/>
                <a:gd name="connsiteX4" fmla="*/ 870712 w 1142340"/>
                <a:gd name="connsiteY4" fmla="*/ 215841 h 215841"/>
                <a:gd name="connsiteX5" fmla="*/ 870712 w 1142340"/>
                <a:gd name="connsiteY5" fmla="*/ 172303 h 215841"/>
                <a:gd name="connsiteX6" fmla="*/ 0 w 1142340"/>
                <a:gd name="connsiteY6" fmla="*/ 172303 h 215841"/>
                <a:gd name="connsiteX7" fmla="*/ 0 w 1142340"/>
                <a:gd name="connsiteY7" fmla="*/ 85227 h 215841"/>
                <a:gd name="connsiteX0" fmla="*/ 0 w 1142340"/>
                <a:gd name="connsiteY0" fmla="*/ 85227 h 215841"/>
                <a:gd name="connsiteX1" fmla="*/ 870712 w 1142340"/>
                <a:gd name="connsiteY1" fmla="*/ 85227 h 215841"/>
                <a:gd name="connsiteX2" fmla="*/ 870712 w 1142340"/>
                <a:gd name="connsiteY2" fmla="*/ 41689 h 215841"/>
                <a:gd name="connsiteX3" fmla="*/ 1142340 w 1142340"/>
                <a:gd name="connsiteY3" fmla="*/ 128765 h 215841"/>
                <a:gd name="connsiteX4" fmla="*/ 870712 w 1142340"/>
                <a:gd name="connsiteY4" fmla="*/ 215841 h 215841"/>
                <a:gd name="connsiteX5" fmla="*/ 870712 w 1142340"/>
                <a:gd name="connsiteY5" fmla="*/ 172303 h 215841"/>
                <a:gd name="connsiteX6" fmla="*/ 0 w 1142340"/>
                <a:gd name="connsiteY6" fmla="*/ 172303 h 215841"/>
                <a:gd name="connsiteX7" fmla="*/ 0 w 1142340"/>
                <a:gd name="connsiteY7" fmla="*/ 85227 h 215841"/>
                <a:gd name="connsiteX0" fmla="*/ 0 w 1142340"/>
                <a:gd name="connsiteY0" fmla="*/ 85227 h 215841"/>
                <a:gd name="connsiteX1" fmla="*/ 870712 w 1142340"/>
                <a:gd name="connsiteY1" fmla="*/ 85227 h 215841"/>
                <a:gd name="connsiteX2" fmla="*/ 870712 w 1142340"/>
                <a:gd name="connsiteY2" fmla="*/ 41689 h 215841"/>
                <a:gd name="connsiteX3" fmla="*/ 1142340 w 1142340"/>
                <a:gd name="connsiteY3" fmla="*/ 128765 h 215841"/>
                <a:gd name="connsiteX4" fmla="*/ 870712 w 1142340"/>
                <a:gd name="connsiteY4" fmla="*/ 215841 h 215841"/>
                <a:gd name="connsiteX5" fmla="*/ 870712 w 1142340"/>
                <a:gd name="connsiteY5" fmla="*/ 172303 h 215841"/>
                <a:gd name="connsiteX6" fmla="*/ 0 w 1142340"/>
                <a:gd name="connsiteY6" fmla="*/ 172303 h 215841"/>
                <a:gd name="connsiteX7" fmla="*/ 0 w 1142340"/>
                <a:gd name="connsiteY7" fmla="*/ 85227 h 215841"/>
                <a:gd name="connsiteX0" fmla="*/ 0 w 1142340"/>
                <a:gd name="connsiteY0" fmla="*/ 85227 h 215841"/>
                <a:gd name="connsiteX1" fmla="*/ 870712 w 1142340"/>
                <a:gd name="connsiteY1" fmla="*/ 85227 h 215841"/>
                <a:gd name="connsiteX2" fmla="*/ 870712 w 1142340"/>
                <a:gd name="connsiteY2" fmla="*/ 41689 h 215841"/>
                <a:gd name="connsiteX3" fmla="*/ 1142340 w 1142340"/>
                <a:gd name="connsiteY3" fmla="*/ 128765 h 215841"/>
                <a:gd name="connsiteX4" fmla="*/ 870712 w 1142340"/>
                <a:gd name="connsiteY4" fmla="*/ 215841 h 215841"/>
                <a:gd name="connsiteX5" fmla="*/ 870712 w 1142340"/>
                <a:gd name="connsiteY5" fmla="*/ 172303 h 215841"/>
                <a:gd name="connsiteX6" fmla="*/ 0 w 1142340"/>
                <a:gd name="connsiteY6" fmla="*/ 172303 h 215841"/>
                <a:gd name="connsiteX7" fmla="*/ 0 w 1142340"/>
                <a:gd name="connsiteY7" fmla="*/ 85227 h 215841"/>
                <a:gd name="connsiteX0" fmla="*/ 0 w 1106930"/>
                <a:gd name="connsiteY0" fmla="*/ 85227 h 218462"/>
                <a:gd name="connsiteX1" fmla="*/ 870712 w 1106930"/>
                <a:gd name="connsiteY1" fmla="*/ 85227 h 218462"/>
                <a:gd name="connsiteX2" fmla="*/ 870712 w 1106930"/>
                <a:gd name="connsiteY2" fmla="*/ 41689 h 218462"/>
                <a:gd name="connsiteX3" fmla="*/ 1106930 w 1106930"/>
                <a:gd name="connsiteY3" fmla="*/ 218462 h 218462"/>
                <a:gd name="connsiteX4" fmla="*/ 870712 w 1106930"/>
                <a:gd name="connsiteY4" fmla="*/ 215841 h 218462"/>
                <a:gd name="connsiteX5" fmla="*/ 870712 w 1106930"/>
                <a:gd name="connsiteY5" fmla="*/ 172303 h 218462"/>
                <a:gd name="connsiteX6" fmla="*/ 0 w 1106930"/>
                <a:gd name="connsiteY6" fmla="*/ 172303 h 218462"/>
                <a:gd name="connsiteX7" fmla="*/ 0 w 1106930"/>
                <a:gd name="connsiteY7" fmla="*/ 85227 h 218462"/>
                <a:gd name="connsiteX0" fmla="*/ 0 w 1106930"/>
                <a:gd name="connsiteY0" fmla="*/ 85227 h 218462"/>
                <a:gd name="connsiteX1" fmla="*/ 870712 w 1106930"/>
                <a:gd name="connsiteY1" fmla="*/ 85227 h 218462"/>
                <a:gd name="connsiteX2" fmla="*/ 870712 w 1106930"/>
                <a:gd name="connsiteY2" fmla="*/ 41689 h 218462"/>
                <a:gd name="connsiteX3" fmla="*/ 1106930 w 1106930"/>
                <a:gd name="connsiteY3" fmla="*/ 218462 h 218462"/>
                <a:gd name="connsiteX4" fmla="*/ 831403 w 1106930"/>
                <a:gd name="connsiteY4" fmla="*/ 205885 h 218462"/>
                <a:gd name="connsiteX5" fmla="*/ 870712 w 1106930"/>
                <a:gd name="connsiteY5" fmla="*/ 172303 h 218462"/>
                <a:gd name="connsiteX6" fmla="*/ 0 w 1106930"/>
                <a:gd name="connsiteY6" fmla="*/ 172303 h 218462"/>
                <a:gd name="connsiteX7" fmla="*/ 0 w 1106930"/>
                <a:gd name="connsiteY7" fmla="*/ 85227 h 218462"/>
                <a:gd name="connsiteX0" fmla="*/ 0 w 1106930"/>
                <a:gd name="connsiteY0" fmla="*/ 85227 h 218462"/>
                <a:gd name="connsiteX1" fmla="*/ 870712 w 1106930"/>
                <a:gd name="connsiteY1" fmla="*/ 85227 h 218462"/>
                <a:gd name="connsiteX2" fmla="*/ 897288 w 1106930"/>
                <a:gd name="connsiteY2" fmla="*/ 46111 h 218462"/>
                <a:gd name="connsiteX3" fmla="*/ 1106930 w 1106930"/>
                <a:gd name="connsiteY3" fmla="*/ 218462 h 218462"/>
                <a:gd name="connsiteX4" fmla="*/ 831403 w 1106930"/>
                <a:gd name="connsiteY4" fmla="*/ 205885 h 218462"/>
                <a:gd name="connsiteX5" fmla="*/ 870712 w 1106930"/>
                <a:gd name="connsiteY5" fmla="*/ 172303 h 218462"/>
                <a:gd name="connsiteX6" fmla="*/ 0 w 1106930"/>
                <a:gd name="connsiteY6" fmla="*/ 172303 h 218462"/>
                <a:gd name="connsiteX7" fmla="*/ 0 w 1106930"/>
                <a:gd name="connsiteY7" fmla="*/ 85227 h 218462"/>
                <a:gd name="connsiteX0" fmla="*/ 0 w 1106930"/>
                <a:gd name="connsiteY0" fmla="*/ 74214 h 207449"/>
                <a:gd name="connsiteX1" fmla="*/ 902551 w 1106930"/>
                <a:gd name="connsiteY1" fmla="*/ 98291 h 207449"/>
                <a:gd name="connsiteX2" fmla="*/ 897288 w 1106930"/>
                <a:gd name="connsiteY2" fmla="*/ 35098 h 207449"/>
                <a:gd name="connsiteX3" fmla="*/ 1106930 w 1106930"/>
                <a:gd name="connsiteY3" fmla="*/ 207449 h 207449"/>
                <a:gd name="connsiteX4" fmla="*/ 831403 w 1106930"/>
                <a:gd name="connsiteY4" fmla="*/ 194872 h 207449"/>
                <a:gd name="connsiteX5" fmla="*/ 870712 w 1106930"/>
                <a:gd name="connsiteY5" fmla="*/ 161290 h 207449"/>
                <a:gd name="connsiteX6" fmla="*/ 0 w 1106930"/>
                <a:gd name="connsiteY6" fmla="*/ 161290 h 207449"/>
                <a:gd name="connsiteX7" fmla="*/ 0 w 1106930"/>
                <a:gd name="connsiteY7" fmla="*/ 74214 h 207449"/>
                <a:gd name="connsiteX0" fmla="*/ 0 w 1106930"/>
                <a:gd name="connsiteY0" fmla="*/ 89503 h 222738"/>
                <a:gd name="connsiteX1" fmla="*/ 902551 w 1106930"/>
                <a:gd name="connsiteY1" fmla="*/ 113580 h 222738"/>
                <a:gd name="connsiteX2" fmla="*/ 897288 w 1106930"/>
                <a:gd name="connsiteY2" fmla="*/ 50387 h 222738"/>
                <a:gd name="connsiteX3" fmla="*/ 1106930 w 1106930"/>
                <a:gd name="connsiteY3" fmla="*/ 222738 h 222738"/>
                <a:gd name="connsiteX4" fmla="*/ 831403 w 1106930"/>
                <a:gd name="connsiteY4" fmla="*/ 210161 h 222738"/>
                <a:gd name="connsiteX5" fmla="*/ 870712 w 1106930"/>
                <a:gd name="connsiteY5" fmla="*/ 176579 h 222738"/>
                <a:gd name="connsiteX6" fmla="*/ 0 w 1106930"/>
                <a:gd name="connsiteY6" fmla="*/ 176579 h 222738"/>
                <a:gd name="connsiteX7" fmla="*/ 0 w 1106930"/>
                <a:gd name="connsiteY7" fmla="*/ 89503 h 222738"/>
                <a:gd name="connsiteX0" fmla="*/ 0 w 1106930"/>
                <a:gd name="connsiteY0" fmla="*/ 86052 h 219287"/>
                <a:gd name="connsiteX1" fmla="*/ 902551 w 1106930"/>
                <a:gd name="connsiteY1" fmla="*/ 110129 h 219287"/>
                <a:gd name="connsiteX2" fmla="*/ 897288 w 1106930"/>
                <a:gd name="connsiteY2" fmla="*/ 46936 h 219287"/>
                <a:gd name="connsiteX3" fmla="*/ 1106930 w 1106930"/>
                <a:gd name="connsiteY3" fmla="*/ 219287 h 219287"/>
                <a:gd name="connsiteX4" fmla="*/ 831403 w 1106930"/>
                <a:gd name="connsiteY4" fmla="*/ 206710 h 219287"/>
                <a:gd name="connsiteX5" fmla="*/ 870712 w 1106930"/>
                <a:gd name="connsiteY5" fmla="*/ 173128 h 219287"/>
                <a:gd name="connsiteX6" fmla="*/ 0 w 1106930"/>
                <a:gd name="connsiteY6" fmla="*/ 173128 h 219287"/>
                <a:gd name="connsiteX7" fmla="*/ 0 w 1106930"/>
                <a:gd name="connsiteY7" fmla="*/ 86052 h 219287"/>
                <a:gd name="connsiteX0" fmla="*/ 0 w 1078974"/>
                <a:gd name="connsiteY0" fmla="*/ 86052 h 233411"/>
                <a:gd name="connsiteX1" fmla="*/ 902551 w 1078974"/>
                <a:gd name="connsiteY1" fmla="*/ 110129 h 233411"/>
                <a:gd name="connsiteX2" fmla="*/ 897288 w 1078974"/>
                <a:gd name="connsiteY2" fmla="*/ 46936 h 233411"/>
                <a:gd name="connsiteX3" fmla="*/ 1078974 w 1078974"/>
                <a:gd name="connsiteY3" fmla="*/ 233411 h 233411"/>
                <a:gd name="connsiteX4" fmla="*/ 831403 w 1078974"/>
                <a:gd name="connsiteY4" fmla="*/ 206710 h 233411"/>
                <a:gd name="connsiteX5" fmla="*/ 870712 w 1078974"/>
                <a:gd name="connsiteY5" fmla="*/ 173128 h 233411"/>
                <a:gd name="connsiteX6" fmla="*/ 0 w 1078974"/>
                <a:gd name="connsiteY6" fmla="*/ 173128 h 233411"/>
                <a:gd name="connsiteX7" fmla="*/ 0 w 1078974"/>
                <a:gd name="connsiteY7" fmla="*/ 86052 h 23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8974" h="233411">
                  <a:moveTo>
                    <a:pt x="0" y="86052"/>
                  </a:moveTo>
                  <a:cubicBezTo>
                    <a:pt x="299067" y="-28551"/>
                    <a:pt x="653801" y="-36594"/>
                    <a:pt x="902551" y="110129"/>
                  </a:cubicBezTo>
                  <a:lnTo>
                    <a:pt x="897288" y="46936"/>
                  </a:lnTo>
                  <a:lnTo>
                    <a:pt x="1078974" y="233411"/>
                  </a:lnTo>
                  <a:lnTo>
                    <a:pt x="831403" y="206710"/>
                  </a:lnTo>
                  <a:lnTo>
                    <a:pt x="870712" y="173128"/>
                  </a:lnTo>
                  <a:cubicBezTo>
                    <a:pt x="633316" y="50485"/>
                    <a:pt x="316223" y="37483"/>
                    <a:pt x="0" y="173128"/>
                  </a:cubicBezTo>
                  <a:lnTo>
                    <a:pt x="0" y="8605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箭號: 向右 33">
              <a:extLst>
                <a:ext uri="{FF2B5EF4-FFF2-40B4-BE49-F238E27FC236}">
                  <a16:creationId xmlns:a16="http://schemas.microsoft.com/office/drawing/2014/main" id="{8925076B-3449-4BFD-97EA-0486553D43DF}"/>
                </a:ext>
              </a:extLst>
            </p:cNvPr>
            <p:cNvSpPr/>
            <p:nvPr/>
          </p:nvSpPr>
          <p:spPr>
            <a:xfrm rot="8407138">
              <a:off x="3807660" y="5259661"/>
              <a:ext cx="496385" cy="183998"/>
            </a:xfrm>
            <a:custGeom>
              <a:avLst/>
              <a:gdLst>
                <a:gd name="connsiteX0" fmla="*/ 0 w 1142340"/>
                <a:gd name="connsiteY0" fmla="*/ 43538 h 174152"/>
                <a:gd name="connsiteX1" fmla="*/ 870712 w 1142340"/>
                <a:gd name="connsiteY1" fmla="*/ 43538 h 174152"/>
                <a:gd name="connsiteX2" fmla="*/ 870712 w 1142340"/>
                <a:gd name="connsiteY2" fmla="*/ 0 h 174152"/>
                <a:gd name="connsiteX3" fmla="*/ 1142340 w 1142340"/>
                <a:gd name="connsiteY3" fmla="*/ 87076 h 174152"/>
                <a:gd name="connsiteX4" fmla="*/ 870712 w 1142340"/>
                <a:gd name="connsiteY4" fmla="*/ 174152 h 174152"/>
                <a:gd name="connsiteX5" fmla="*/ 870712 w 1142340"/>
                <a:gd name="connsiteY5" fmla="*/ 130614 h 174152"/>
                <a:gd name="connsiteX6" fmla="*/ 0 w 1142340"/>
                <a:gd name="connsiteY6" fmla="*/ 130614 h 174152"/>
                <a:gd name="connsiteX7" fmla="*/ 0 w 1142340"/>
                <a:gd name="connsiteY7" fmla="*/ 43538 h 174152"/>
                <a:gd name="connsiteX0" fmla="*/ 0 w 1142340"/>
                <a:gd name="connsiteY0" fmla="*/ 50934 h 181548"/>
                <a:gd name="connsiteX1" fmla="*/ 870712 w 1142340"/>
                <a:gd name="connsiteY1" fmla="*/ 50934 h 181548"/>
                <a:gd name="connsiteX2" fmla="*/ 870712 w 1142340"/>
                <a:gd name="connsiteY2" fmla="*/ 7396 h 181548"/>
                <a:gd name="connsiteX3" fmla="*/ 1142340 w 1142340"/>
                <a:gd name="connsiteY3" fmla="*/ 94472 h 181548"/>
                <a:gd name="connsiteX4" fmla="*/ 870712 w 1142340"/>
                <a:gd name="connsiteY4" fmla="*/ 181548 h 181548"/>
                <a:gd name="connsiteX5" fmla="*/ 870712 w 1142340"/>
                <a:gd name="connsiteY5" fmla="*/ 138010 h 181548"/>
                <a:gd name="connsiteX6" fmla="*/ 0 w 1142340"/>
                <a:gd name="connsiteY6" fmla="*/ 138010 h 181548"/>
                <a:gd name="connsiteX7" fmla="*/ 0 w 1142340"/>
                <a:gd name="connsiteY7" fmla="*/ 50934 h 181548"/>
                <a:gd name="connsiteX0" fmla="*/ 0 w 1142340"/>
                <a:gd name="connsiteY0" fmla="*/ 85227 h 215841"/>
                <a:gd name="connsiteX1" fmla="*/ 870712 w 1142340"/>
                <a:gd name="connsiteY1" fmla="*/ 85227 h 215841"/>
                <a:gd name="connsiteX2" fmla="*/ 870712 w 1142340"/>
                <a:gd name="connsiteY2" fmla="*/ 41689 h 215841"/>
                <a:gd name="connsiteX3" fmla="*/ 1142340 w 1142340"/>
                <a:gd name="connsiteY3" fmla="*/ 128765 h 215841"/>
                <a:gd name="connsiteX4" fmla="*/ 870712 w 1142340"/>
                <a:gd name="connsiteY4" fmla="*/ 215841 h 215841"/>
                <a:gd name="connsiteX5" fmla="*/ 870712 w 1142340"/>
                <a:gd name="connsiteY5" fmla="*/ 172303 h 215841"/>
                <a:gd name="connsiteX6" fmla="*/ 0 w 1142340"/>
                <a:gd name="connsiteY6" fmla="*/ 172303 h 215841"/>
                <a:gd name="connsiteX7" fmla="*/ 0 w 1142340"/>
                <a:gd name="connsiteY7" fmla="*/ 85227 h 215841"/>
                <a:gd name="connsiteX0" fmla="*/ 0 w 1142340"/>
                <a:gd name="connsiteY0" fmla="*/ 85227 h 215841"/>
                <a:gd name="connsiteX1" fmla="*/ 870712 w 1142340"/>
                <a:gd name="connsiteY1" fmla="*/ 85227 h 215841"/>
                <a:gd name="connsiteX2" fmla="*/ 870712 w 1142340"/>
                <a:gd name="connsiteY2" fmla="*/ 41689 h 215841"/>
                <a:gd name="connsiteX3" fmla="*/ 1142340 w 1142340"/>
                <a:gd name="connsiteY3" fmla="*/ 128765 h 215841"/>
                <a:gd name="connsiteX4" fmla="*/ 870712 w 1142340"/>
                <a:gd name="connsiteY4" fmla="*/ 215841 h 215841"/>
                <a:gd name="connsiteX5" fmla="*/ 870712 w 1142340"/>
                <a:gd name="connsiteY5" fmla="*/ 172303 h 215841"/>
                <a:gd name="connsiteX6" fmla="*/ 0 w 1142340"/>
                <a:gd name="connsiteY6" fmla="*/ 172303 h 215841"/>
                <a:gd name="connsiteX7" fmla="*/ 0 w 1142340"/>
                <a:gd name="connsiteY7" fmla="*/ 85227 h 215841"/>
                <a:gd name="connsiteX0" fmla="*/ 0 w 1142340"/>
                <a:gd name="connsiteY0" fmla="*/ 85227 h 215841"/>
                <a:gd name="connsiteX1" fmla="*/ 870712 w 1142340"/>
                <a:gd name="connsiteY1" fmla="*/ 85227 h 215841"/>
                <a:gd name="connsiteX2" fmla="*/ 870712 w 1142340"/>
                <a:gd name="connsiteY2" fmla="*/ 41689 h 215841"/>
                <a:gd name="connsiteX3" fmla="*/ 1142340 w 1142340"/>
                <a:gd name="connsiteY3" fmla="*/ 128765 h 215841"/>
                <a:gd name="connsiteX4" fmla="*/ 870712 w 1142340"/>
                <a:gd name="connsiteY4" fmla="*/ 215841 h 215841"/>
                <a:gd name="connsiteX5" fmla="*/ 870712 w 1142340"/>
                <a:gd name="connsiteY5" fmla="*/ 172303 h 215841"/>
                <a:gd name="connsiteX6" fmla="*/ 0 w 1142340"/>
                <a:gd name="connsiteY6" fmla="*/ 172303 h 215841"/>
                <a:gd name="connsiteX7" fmla="*/ 0 w 1142340"/>
                <a:gd name="connsiteY7" fmla="*/ 85227 h 215841"/>
                <a:gd name="connsiteX0" fmla="*/ 0 w 1142340"/>
                <a:gd name="connsiteY0" fmla="*/ 85227 h 215841"/>
                <a:gd name="connsiteX1" fmla="*/ 870712 w 1142340"/>
                <a:gd name="connsiteY1" fmla="*/ 85227 h 215841"/>
                <a:gd name="connsiteX2" fmla="*/ 870712 w 1142340"/>
                <a:gd name="connsiteY2" fmla="*/ 41689 h 215841"/>
                <a:gd name="connsiteX3" fmla="*/ 1142340 w 1142340"/>
                <a:gd name="connsiteY3" fmla="*/ 128765 h 215841"/>
                <a:gd name="connsiteX4" fmla="*/ 870712 w 1142340"/>
                <a:gd name="connsiteY4" fmla="*/ 215841 h 215841"/>
                <a:gd name="connsiteX5" fmla="*/ 870712 w 1142340"/>
                <a:gd name="connsiteY5" fmla="*/ 172303 h 215841"/>
                <a:gd name="connsiteX6" fmla="*/ 0 w 1142340"/>
                <a:gd name="connsiteY6" fmla="*/ 172303 h 215841"/>
                <a:gd name="connsiteX7" fmla="*/ 0 w 1142340"/>
                <a:gd name="connsiteY7" fmla="*/ 85227 h 215841"/>
                <a:gd name="connsiteX0" fmla="*/ 0 w 1106930"/>
                <a:gd name="connsiteY0" fmla="*/ 85227 h 218462"/>
                <a:gd name="connsiteX1" fmla="*/ 870712 w 1106930"/>
                <a:gd name="connsiteY1" fmla="*/ 85227 h 218462"/>
                <a:gd name="connsiteX2" fmla="*/ 870712 w 1106930"/>
                <a:gd name="connsiteY2" fmla="*/ 41689 h 218462"/>
                <a:gd name="connsiteX3" fmla="*/ 1106930 w 1106930"/>
                <a:gd name="connsiteY3" fmla="*/ 218462 h 218462"/>
                <a:gd name="connsiteX4" fmla="*/ 870712 w 1106930"/>
                <a:gd name="connsiteY4" fmla="*/ 215841 h 218462"/>
                <a:gd name="connsiteX5" fmla="*/ 870712 w 1106930"/>
                <a:gd name="connsiteY5" fmla="*/ 172303 h 218462"/>
                <a:gd name="connsiteX6" fmla="*/ 0 w 1106930"/>
                <a:gd name="connsiteY6" fmla="*/ 172303 h 218462"/>
                <a:gd name="connsiteX7" fmla="*/ 0 w 1106930"/>
                <a:gd name="connsiteY7" fmla="*/ 85227 h 218462"/>
                <a:gd name="connsiteX0" fmla="*/ 0 w 1106930"/>
                <a:gd name="connsiteY0" fmla="*/ 85227 h 218462"/>
                <a:gd name="connsiteX1" fmla="*/ 870712 w 1106930"/>
                <a:gd name="connsiteY1" fmla="*/ 85227 h 218462"/>
                <a:gd name="connsiteX2" fmla="*/ 870712 w 1106930"/>
                <a:gd name="connsiteY2" fmla="*/ 41689 h 218462"/>
                <a:gd name="connsiteX3" fmla="*/ 1106930 w 1106930"/>
                <a:gd name="connsiteY3" fmla="*/ 218462 h 218462"/>
                <a:gd name="connsiteX4" fmla="*/ 831403 w 1106930"/>
                <a:gd name="connsiteY4" fmla="*/ 205885 h 218462"/>
                <a:gd name="connsiteX5" fmla="*/ 870712 w 1106930"/>
                <a:gd name="connsiteY5" fmla="*/ 172303 h 218462"/>
                <a:gd name="connsiteX6" fmla="*/ 0 w 1106930"/>
                <a:gd name="connsiteY6" fmla="*/ 172303 h 218462"/>
                <a:gd name="connsiteX7" fmla="*/ 0 w 1106930"/>
                <a:gd name="connsiteY7" fmla="*/ 85227 h 218462"/>
                <a:gd name="connsiteX0" fmla="*/ 0 w 1106930"/>
                <a:gd name="connsiteY0" fmla="*/ 85227 h 218462"/>
                <a:gd name="connsiteX1" fmla="*/ 870712 w 1106930"/>
                <a:gd name="connsiteY1" fmla="*/ 85227 h 218462"/>
                <a:gd name="connsiteX2" fmla="*/ 897288 w 1106930"/>
                <a:gd name="connsiteY2" fmla="*/ 46111 h 218462"/>
                <a:gd name="connsiteX3" fmla="*/ 1106930 w 1106930"/>
                <a:gd name="connsiteY3" fmla="*/ 218462 h 218462"/>
                <a:gd name="connsiteX4" fmla="*/ 831403 w 1106930"/>
                <a:gd name="connsiteY4" fmla="*/ 205885 h 218462"/>
                <a:gd name="connsiteX5" fmla="*/ 870712 w 1106930"/>
                <a:gd name="connsiteY5" fmla="*/ 172303 h 218462"/>
                <a:gd name="connsiteX6" fmla="*/ 0 w 1106930"/>
                <a:gd name="connsiteY6" fmla="*/ 172303 h 218462"/>
                <a:gd name="connsiteX7" fmla="*/ 0 w 1106930"/>
                <a:gd name="connsiteY7" fmla="*/ 85227 h 218462"/>
                <a:gd name="connsiteX0" fmla="*/ 0 w 1106930"/>
                <a:gd name="connsiteY0" fmla="*/ 74214 h 207449"/>
                <a:gd name="connsiteX1" fmla="*/ 902551 w 1106930"/>
                <a:gd name="connsiteY1" fmla="*/ 98291 h 207449"/>
                <a:gd name="connsiteX2" fmla="*/ 897288 w 1106930"/>
                <a:gd name="connsiteY2" fmla="*/ 35098 h 207449"/>
                <a:gd name="connsiteX3" fmla="*/ 1106930 w 1106930"/>
                <a:gd name="connsiteY3" fmla="*/ 207449 h 207449"/>
                <a:gd name="connsiteX4" fmla="*/ 831403 w 1106930"/>
                <a:gd name="connsiteY4" fmla="*/ 194872 h 207449"/>
                <a:gd name="connsiteX5" fmla="*/ 870712 w 1106930"/>
                <a:gd name="connsiteY5" fmla="*/ 161290 h 207449"/>
                <a:gd name="connsiteX6" fmla="*/ 0 w 1106930"/>
                <a:gd name="connsiteY6" fmla="*/ 161290 h 207449"/>
                <a:gd name="connsiteX7" fmla="*/ 0 w 1106930"/>
                <a:gd name="connsiteY7" fmla="*/ 74214 h 207449"/>
                <a:gd name="connsiteX0" fmla="*/ 0 w 1106930"/>
                <a:gd name="connsiteY0" fmla="*/ 89503 h 222738"/>
                <a:gd name="connsiteX1" fmla="*/ 902551 w 1106930"/>
                <a:gd name="connsiteY1" fmla="*/ 113580 h 222738"/>
                <a:gd name="connsiteX2" fmla="*/ 897288 w 1106930"/>
                <a:gd name="connsiteY2" fmla="*/ 50387 h 222738"/>
                <a:gd name="connsiteX3" fmla="*/ 1106930 w 1106930"/>
                <a:gd name="connsiteY3" fmla="*/ 222738 h 222738"/>
                <a:gd name="connsiteX4" fmla="*/ 831403 w 1106930"/>
                <a:gd name="connsiteY4" fmla="*/ 210161 h 222738"/>
                <a:gd name="connsiteX5" fmla="*/ 870712 w 1106930"/>
                <a:gd name="connsiteY5" fmla="*/ 176579 h 222738"/>
                <a:gd name="connsiteX6" fmla="*/ 0 w 1106930"/>
                <a:gd name="connsiteY6" fmla="*/ 176579 h 222738"/>
                <a:gd name="connsiteX7" fmla="*/ 0 w 1106930"/>
                <a:gd name="connsiteY7" fmla="*/ 89503 h 222738"/>
                <a:gd name="connsiteX0" fmla="*/ 0 w 1106930"/>
                <a:gd name="connsiteY0" fmla="*/ 86052 h 219287"/>
                <a:gd name="connsiteX1" fmla="*/ 902551 w 1106930"/>
                <a:gd name="connsiteY1" fmla="*/ 110129 h 219287"/>
                <a:gd name="connsiteX2" fmla="*/ 897288 w 1106930"/>
                <a:gd name="connsiteY2" fmla="*/ 46936 h 219287"/>
                <a:gd name="connsiteX3" fmla="*/ 1106930 w 1106930"/>
                <a:gd name="connsiteY3" fmla="*/ 219287 h 219287"/>
                <a:gd name="connsiteX4" fmla="*/ 831403 w 1106930"/>
                <a:gd name="connsiteY4" fmla="*/ 206710 h 219287"/>
                <a:gd name="connsiteX5" fmla="*/ 870712 w 1106930"/>
                <a:gd name="connsiteY5" fmla="*/ 173128 h 219287"/>
                <a:gd name="connsiteX6" fmla="*/ 0 w 1106930"/>
                <a:gd name="connsiteY6" fmla="*/ 173128 h 219287"/>
                <a:gd name="connsiteX7" fmla="*/ 0 w 1106930"/>
                <a:gd name="connsiteY7" fmla="*/ 86052 h 219287"/>
                <a:gd name="connsiteX0" fmla="*/ 0 w 1078974"/>
                <a:gd name="connsiteY0" fmla="*/ 86052 h 233411"/>
                <a:gd name="connsiteX1" fmla="*/ 902551 w 1078974"/>
                <a:gd name="connsiteY1" fmla="*/ 110129 h 233411"/>
                <a:gd name="connsiteX2" fmla="*/ 897288 w 1078974"/>
                <a:gd name="connsiteY2" fmla="*/ 46936 h 233411"/>
                <a:gd name="connsiteX3" fmla="*/ 1078974 w 1078974"/>
                <a:gd name="connsiteY3" fmla="*/ 233411 h 233411"/>
                <a:gd name="connsiteX4" fmla="*/ 831403 w 1078974"/>
                <a:gd name="connsiteY4" fmla="*/ 206710 h 233411"/>
                <a:gd name="connsiteX5" fmla="*/ 870712 w 1078974"/>
                <a:gd name="connsiteY5" fmla="*/ 173128 h 233411"/>
                <a:gd name="connsiteX6" fmla="*/ 0 w 1078974"/>
                <a:gd name="connsiteY6" fmla="*/ 173128 h 233411"/>
                <a:gd name="connsiteX7" fmla="*/ 0 w 1078974"/>
                <a:gd name="connsiteY7" fmla="*/ 86052 h 23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8974" h="233411">
                  <a:moveTo>
                    <a:pt x="0" y="86052"/>
                  </a:moveTo>
                  <a:cubicBezTo>
                    <a:pt x="299067" y="-28551"/>
                    <a:pt x="653801" y="-36594"/>
                    <a:pt x="902551" y="110129"/>
                  </a:cubicBezTo>
                  <a:lnTo>
                    <a:pt x="897288" y="46936"/>
                  </a:lnTo>
                  <a:lnTo>
                    <a:pt x="1078974" y="233411"/>
                  </a:lnTo>
                  <a:lnTo>
                    <a:pt x="831403" y="206710"/>
                  </a:lnTo>
                  <a:lnTo>
                    <a:pt x="870712" y="173128"/>
                  </a:lnTo>
                  <a:cubicBezTo>
                    <a:pt x="633316" y="50485"/>
                    <a:pt x="316223" y="37483"/>
                    <a:pt x="0" y="173128"/>
                  </a:cubicBezTo>
                  <a:lnTo>
                    <a:pt x="0" y="8605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EDD7EA5-B8C8-47F1-845A-193F84866DCC}"/>
                </a:ext>
              </a:extLst>
            </p:cNvPr>
            <p:cNvSpPr txBox="1"/>
            <p:nvPr/>
          </p:nvSpPr>
          <p:spPr>
            <a:xfrm rot="18965291">
              <a:off x="3104475" y="5650863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sz="1200" dirty="0"/>
                <a:t>單行道</a:t>
              </a:r>
              <a:endParaRPr lang="en-US" altLang="zh-TW" sz="1200" dirty="0"/>
            </a:p>
          </p:txBody>
        </p:sp>
        <p:sp>
          <p:nvSpPr>
            <p:cNvPr id="10" name="箭號: 向右 9">
              <a:extLst>
                <a:ext uri="{FF2B5EF4-FFF2-40B4-BE49-F238E27FC236}">
                  <a16:creationId xmlns:a16="http://schemas.microsoft.com/office/drawing/2014/main" id="{D0BF94BD-70E5-4A61-8F18-1C29A22F9DA8}"/>
                </a:ext>
              </a:extLst>
            </p:cNvPr>
            <p:cNvSpPr/>
            <p:nvPr/>
          </p:nvSpPr>
          <p:spPr>
            <a:xfrm rot="18986699">
              <a:off x="3282864" y="5778045"/>
              <a:ext cx="646331" cy="130512"/>
            </a:xfrm>
            <a:prstGeom prst="rightArrow">
              <a:avLst>
                <a:gd name="adj1" fmla="val 50000"/>
                <a:gd name="adj2" fmla="val 99880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A105577-6D8E-4CF1-9EA7-478973536AE4}"/>
                </a:ext>
              </a:extLst>
            </p:cNvPr>
            <p:cNvSpPr/>
            <p:nvPr/>
          </p:nvSpPr>
          <p:spPr>
            <a:xfrm>
              <a:off x="3499746" y="5054964"/>
              <a:ext cx="805554" cy="5399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: 剪去同側角落 10">
              <a:extLst>
                <a:ext uri="{FF2B5EF4-FFF2-40B4-BE49-F238E27FC236}">
                  <a16:creationId xmlns:a16="http://schemas.microsoft.com/office/drawing/2014/main" id="{BFFF23CF-89F5-4C6B-A8AF-B45CD69ED2B2}"/>
                </a:ext>
              </a:extLst>
            </p:cNvPr>
            <p:cNvSpPr/>
            <p:nvPr/>
          </p:nvSpPr>
          <p:spPr>
            <a:xfrm rot="16200000">
              <a:off x="3801505" y="2138522"/>
              <a:ext cx="4687525" cy="3679935"/>
            </a:xfrm>
            <a:custGeom>
              <a:avLst/>
              <a:gdLst>
                <a:gd name="connsiteX0" fmla="*/ 386856 w 2598647"/>
                <a:gd name="connsiteY0" fmla="*/ 0 h 773711"/>
                <a:gd name="connsiteX1" fmla="*/ 2211792 w 2598647"/>
                <a:gd name="connsiteY1" fmla="*/ 0 h 773711"/>
                <a:gd name="connsiteX2" fmla="*/ 2598647 w 2598647"/>
                <a:gd name="connsiteY2" fmla="*/ 386856 h 773711"/>
                <a:gd name="connsiteX3" fmla="*/ 2598647 w 2598647"/>
                <a:gd name="connsiteY3" fmla="*/ 773711 h 773711"/>
                <a:gd name="connsiteX4" fmla="*/ 2598647 w 2598647"/>
                <a:gd name="connsiteY4" fmla="*/ 773711 h 773711"/>
                <a:gd name="connsiteX5" fmla="*/ 0 w 2598647"/>
                <a:gd name="connsiteY5" fmla="*/ 773711 h 773711"/>
                <a:gd name="connsiteX6" fmla="*/ 0 w 2598647"/>
                <a:gd name="connsiteY6" fmla="*/ 773711 h 773711"/>
                <a:gd name="connsiteX7" fmla="*/ 0 w 2598647"/>
                <a:gd name="connsiteY7" fmla="*/ 386856 h 773711"/>
                <a:gd name="connsiteX8" fmla="*/ 386856 w 2598647"/>
                <a:gd name="connsiteY8" fmla="*/ 0 h 773711"/>
                <a:gd name="connsiteX0" fmla="*/ 1643088 w 2598647"/>
                <a:gd name="connsiteY0" fmla="*/ 0 h 807894"/>
                <a:gd name="connsiteX1" fmla="*/ 2211792 w 2598647"/>
                <a:gd name="connsiteY1" fmla="*/ 34183 h 807894"/>
                <a:gd name="connsiteX2" fmla="*/ 2598647 w 2598647"/>
                <a:gd name="connsiteY2" fmla="*/ 421039 h 807894"/>
                <a:gd name="connsiteX3" fmla="*/ 2598647 w 2598647"/>
                <a:gd name="connsiteY3" fmla="*/ 807894 h 807894"/>
                <a:gd name="connsiteX4" fmla="*/ 2598647 w 2598647"/>
                <a:gd name="connsiteY4" fmla="*/ 807894 h 807894"/>
                <a:gd name="connsiteX5" fmla="*/ 0 w 2598647"/>
                <a:gd name="connsiteY5" fmla="*/ 807894 h 807894"/>
                <a:gd name="connsiteX6" fmla="*/ 0 w 2598647"/>
                <a:gd name="connsiteY6" fmla="*/ 807894 h 807894"/>
                <a:gd name="connsiteX7" fmla="*/ 0 w 2598647"/>
                <a:gd name="connsiteY7" fmla="*/ 421039 h 807894"/>
                <a:gd name="connsiteX8" fmla="*/ 1643088 w 2598647"/>
                <a:gd name="connsiteY8" fmla="*/ 0 h 807894"/>
                <a:gd name="connsiteX0" fmla="*/ 1643088 w 2889204"/>
                <a:gd name="connsiteY0" fmla="*/ 0 h 807894"/>
                <a:gd name="connsiteX1" fmla="*/ 2211792 w 2889204"/>
                <a:gd name="connsiteY1" fmla="*/ 34183 h 807894"/>
                <a:gd name="connsiteX2" fmla="*/ 2889204 w 2889204"/>
                <a:gd name="connsiteY2" fmla="*/ 446676 h 807894"/>
                <a:gd name="connsiteX3" fmla="*/ 2598647 w 2889204"/>
                <a:gd name="connsiteY3" fmla="*/ 807894 h 807894"/>
                <a:gd name="connsiteX4" fmla="*/ 2598647 w 2889204"/>
                <a:gd name="connsiteY4" fmla="*/ 807894 h 807894"/>
                <a:gd name="connsiteX5" fmla="*/ 0 w 2889204"/>
                <a:gd name="connsiteY5" fmla="*/ 807894 h 807894"/>
                <a:gd name="connsiteX6" fmla="*/ 0 w 2889204"/>
                <a:gd name="connsiteY6" fmla="*/ 807894 h 807894"/>
                <a:gd name="connsiteX7" fmla="*/ 0 w 2889204"/>
                <a:gd name="connsiteY7" fmla="*/ 421039 h 807894"/>
                <a:gd name="connsiteX8" fmla="*/ 1643088 w 2889204"/>
                <a:gd name="connsiteY8" fmla="*/ 0 h 807894"/>
                <a:gd name="connsiteX0" fmla="*/ 1643088 w 2889204"/>
                <a:gd name="connsiteY0" fmla="*/ 0 h 807894"/>
                <a:gd name="connsiteX1" fmla="*/ 2121304 w 2889204"/>
                <a:gd name="connsiteY1" fmla="*/ 15133 h 807894"/>
                <a:gd name="connsiteX2" fmla="*/ 2889204 w 2889204"/>
                <a:gd name="connsiteY2" fmla="*/ 446676 h 807894"/>
                <a:gd name="connsiteX3" fmla="*/ 2598647 w 2889204"/>
                <a:gd name="connsiteY3" fmla="*/ 807894 h 807894"/>
                <a:gd name="connsiteX4" fmla="*/ 2598647 w 2889204"/>
                <a:gd name="connsiteY4" fmla="*/ 807894 h 807894"/>
                <a:gd name="connsiteX5" fmla="*/ 0 w 2889204"/>
                <a:gd name="connsiteY5" fmla="*/ 807894 h 807894"/>
                <a:gd name="connsiteX6" fmla="*/ 0 w 2889204"/>
                <a:gd name="connsiteY6" fmla="*/ 807894 h 807894"/>
                <a:gd name="connsiteX7" fmla="*/ 0 w 2889204"/>
                <a:gd name="connsiteY7" fmla="*/ 421039 h 807894"/>
                <a:gd name="connsiteX8" fmla="*/ 1643088 w 2889204"/>
                <a:gd name="connsiteY8" fmla="*/ 0 h 807894"/>
                <a:gd name="connsiteX0" fmla="*/ 1614513 w 2889204"/>
                <a:gd name="connsiteY0" fmla="*/ 8679 h 792761"/>
                <a:gd name="connsiteX1" fmla="*/ 2121304 w 2889204"/>
                <a:gd name="connsiteY1" fmla="*/ 0 h 792761"/>
                <a:gd name="connsiteX2" fmla="*/ 2889204 w 2889204"/>
                <a:gd name="connsiteY2" fmla="*/ 431543 h 792761"/>
                <a:gd name="connsiteX3" fmla="*/ 2598647 w 2889204"/>
                <a:gd name="connsiteY3" fmla="*/ 792761 h 792761"/>
                <a:gd name="connsiteX4" fmla="*/ 2598647 w 2889204"/>
                <a:gd name="connsiteY4" fmla="*/ 792761 h 792761"/>
                <a:gd name="connsiteX5" fmla="*/ 0 w 2889204"/>
                <a:gd name="connsiteY5" fmla="*/ 792761 h 792761"/>
                <a:gd name="connsiteX6" fmla="*/ 0 w 2889204"/>
                <a:gd name="connsiteY6" fmla="*/ 792761 h 792761"/>
                <a:gd name="connsiteX7" fmla="*/ 0 w 2889204"/>
                <a:gd name="connsiteY7" fmla="*/ 405906 h 792761"/>
                <a:gd name="connsiteX8" fmla="*/ 1614513 w 2889204"/>
                <a:gd name="connsiteY8" fmla="*/ 8679 h 792761"/>
                <a:gd name="connsiteX0" fmla="*/ 1614513 w 3206704"/>
                <a:gd name="connsiteY0" fmla="*/ 8679 h 792761"/>
                <a:gd name="connsiteX1" fmla="*/ 2121304 w 3206704"/>
                <a:gd name="connsiteY1" fmla="*/ 0 h 792761"/>
                <a:gd name="connsiteX2" fmla="*/ 3206704 w 3206704"/>
                <a:gd name="connsiteY2" fmla="*/ 464338 h 792761"/>
                <a:gd name="connsiteX3" fmla="*/ 2598647 w 3206704"/>
                <a:gd name="connsiteY3" fmla="*/ 792761 h 792761"/>
                <a:gd name="connsiteX4" fmla="*/ 2598647 w 3206704"/>
                <a:gd name="connsiteY4" fmla="*/ 792761 h 792761"/>
                <a:gd name="connsiteX5" fmla="*/ 0 w 3206704"/>
                <a:gd name="connsiteY5" fmla="*/ 792761 h 792761"/>
                <a:gd name="connsiteX6" fmla="*/ 0 w 3206704"/>
                <a:gd name="connsiteY6" fmla="*/ 792761 h 792761"/>
                <a:gd name="connsiteX7" fmla="*/ 0 w 3206704"/>
                <a:gd name="connsiteY7" fmla="*/ 405906 h 792761"/>
                <a:gd name="connsiteX8" fmla="*/ 1614513 w 3206704"/>
                <a:gd name="connsiteY8" fmla="*/ 8679 h 792761"/>
                <a:gd name="connsiteX0" fmla="*/ 2046314 w 3638505"/>
                <a:gd name="connsiteY0" fmla="*/ 8679 h 792761"/>
                <a:gd name="connsiteX1" fmla="*/ 2553105 w 3638505"/>
                <a:gd name="connsiteY1" fmla="*/ 0 h 792761"/>
                <a:gd name="connsiteX2" fmla="*/ 3638505 w 3638505"/>
                <a:gd name="connsiteY2" fmla="*/ 464338 h 792761"/>
                <a:gd name="connsiteX3" fmla="*/ 3030448 w 3638505"/>
                <a:gd name="connsiteY3" fmla="*/ 792761 h 792761"/>
                <a:gd name="connsiteX4" fmla="*/ 3030448 w 3638505"/>
                <a:gd name="connsiteY4" fmla="*/ 792761 h 792761"/>
                <a:gd name="connsiteX5" fmla="*/ 431801 w 3638505"/>
                <a:gd name="connsiteY5" fmla="*/ 792761 h 792761"/>
                <a:gd name="connsiteX6" fmla="*/ 431801 w 3638505"/>
                <a:gd name="connsiteY6" fmla="*/ 792761 h 792761"/>
                <a:gd name="connsiteX7" fmla="*/ 0 w 3638505"/>
                <a:gd name="connsiteY7" fmla="*/ 474777 h 792761"/>
                <a:gd name="connsiteX8" fmla="*/ 2046314 w 3638505"/>
                <a:gd name="connsiteY8" fmla="*/ 8679 h 792761"/>
                <a:gd name="connsiteX0" fmla="*/ 1957414 w 3638505"/>
                <a:gd name="connsiteY0" fmla="*/ 8679 h 792761"/>
                <a:gd name="connsiteX1" fmla="*/ 2553105 w 3638505"/>
                <a:gd name="connsiteY1" fmla="*/ 0 h 792761"/>
                <a:gd name="connsiteX2" fmla="*/ 3638505 w 3638505"/>
                <a:gd name="connsiteY2" fmla="*/ 464338 h 792761"/>
                <a:gd name="connsiteX3" fmla="*/ 3030448 w 3638505"/>
                <a:gd name="connsiteY3" fmla="*/ 792761 h 792761"/>
                <a:gd name="connsiteX4" fmla="*/ 3030448 w 3638505"/>
                <a:gd name="connsiteY4" fmla="*/ 792761 h 792761"/>
                <a:gd name="connsiteX5" fmla="*/ 431801 w 3638505"/>
                <a:gd name="connsiteY5" fmla="*/ 792761 h 792761"/>
                <a:gd name="connsiteX6" fmla="*/ 431801 w 3638505"/>
                <a:gd name="connsiteY6" fmla="*/ 792761 h 792761"/>
                <a:gd name="connsiteX7" fmla="*/ 0 w 3638505"/>
                <a:gd name="connsiteY7" fmla="*/ 474777 h 792761"/>
                <a:gd name="connsiteX8" fmla="*/ 1957414 w 3638505"/>
                <a:gd name="connsiteY8" fmla="*/ 8679 h 792761"/>
                <a:gd name="connsiteX0" fmla="*/ 1957414 w 3638505"/>
                <a:gd name="connsiteY0" fmla="*/ 5399 h 789481"/>
                <a:gd name="connsiteX1" fmla="*/ 2495955 w 3638505"/>
                <a:gd name="connsiteY1" fmla="*/ 0 h 789481"/>
                <a:gd name="connsiteX2" fmla="*/ 3638505 w 3638505"/>
                <a:gd name="connsiteY2" fmla="*/ 461058 h 789481"/>
                <a:gd name="connsiteX3" fmla="*/ 3030448 w 3638505"/>
                <a:gd name="connsiteY3" fmla="*/ 789481 h 789481"/>
                <a:gd name="connsiteX4" fmla="*/ 3030448 w 3638505"/>
                <a:gd name="connsiteY4" fmla="*/ 789481 h 789481"/>
                <a:gd name="connsiteX5" fmla="*/ 431801 w 3638505"/>
                <a:gd name="connsiteY5" fmla="*/ 789481 h 789481"/>
                <a:gd name="connsiteX6" fmla="*/ 431801 w 3638505"/>
                <a:gd name="connsiteY6" fmla="*/ 789481 h 789481"/>
                <a:gd name="connsiteX7" fmla="*/ 0 w 3638505"/>
                <a:gd name="connsiteY7" fmla="*/ 471497 h 789481"/>
                <a:gd name="connsiteX8" fmla="*/ 1957414 w 3638505"/>
                <a:gd name="connsiteY8" fmla="*/ 5399 h 789481"/>
                <a:gd name="connsiteX0" fmla="*/ 1957414 w 5365705"/>
                <a:gd name="connsiteY0" fmla="*/ 5399 h 789481"/>
                <a:gd name="connsiteX1" fmla="*/ 2495955 w 5365705"/>
                <a:gd name="connsiteY1" fmla="*/ 0 h 789481"/>
                <a:gd name="connsiteX2" fmla="*/ 5365705 w 5365705"/>
                <a:gd name="connsiteY2" fmla="*/ 470664 h 789481"/>
                <a:gd name="connsiteX3" fmla="*/ 3030448 w 5365705"/>
                <a:gd name="connsiteY3" fmla="*/ 789481 h 789481"/>
                <a:gd name="connsiteX4" fmla="*/ 3030448 w 5365705"/>
                <a:gd name="connsiteY4" fmla="*/ 789481 h 789481"/>
                <a:gd name="connsiteX5" fmla="*/ 431801 w 5365705"/>
                <a:gd name="connsiteY5" fmla="*/ 789481 h 789481"/>
                <a:gd name="connsiteX6" fmla="*/ 431801 w 5365705"/>
                <a:gd name="connsiteY6" fmla="*/ 789481 h 789481"/>
                <a:gd name="connsiteX7" fmla="*/ 0 w 5365705"/>
                <a:gd name="connsiteY7" fmla="*/ 471497 h 789481"/>
                <a:gd name="connsiteX8" fmla="*/ 1957414 w 5365705"/>
                <a:gd name="connsiteY8" fmla="*/ 5399 h 789481"/>
                <a:gd name="connsiteX0" fmla="*/ 2059014 w 5467305"/>
                <a:gd name="connsiteY0" fmla="*/ 5399 h 789481"/>
                <a:gd name="connsiteX1" fmla="*/ 2597555 w 5467305"/>
                <a:gd name="connsiteY1" fmla="*/ 0 h 789481"/>
                <a:gd name="connsiteX2" fmla="*/ 5467305 w 5467305"/>
                <a:gd name="connsiteY2" fmla="*/ 470664 h 789481"/>
                <a:gd name="connsiteX3" fmla="*/ 3132048 w 5467305"/>
                <a:gd name="connsiteY3" fmla="*/ 789481 h 789481"/>
                <a:gd name="connsiteX4" fmla="*/ 3132048 w 5467305"/>
                <a:gd name="connsiteY4" fmla="*/ 789481 h 789481"/>
                <a:gd name="connsiteX5" fmla="*/ 533401 w 5467305"/>
                <a:gd name="connsiteY5" fmla="*/ 789481 h 789481"/>
                <a:gd name="connsiteX6" fmla="*/ 533401 w 5467305"/>
                <a:gd name="connsiteY6" fmla="*/ 789481 h 789481"/>
                <a:gd name="connsiteX7" fmla="*/ 0 w 5467305"/>
                <a:gd name="connsiteY7" fmla="*/ 466694 h 789481"/>
                <a:gd name="connsiteX8" fmla="*/ 2059014 w 5467305"/>
                <a:gd name="connsiteY8" fmla="*/ 5399 h 789481"/>
                <a:gd name="connsiteX0" fmla="*/ 2084414 w 5492705"/>
                <a:gd name="connsiteY0" fmla="*/ 5399 h 789481"/>
                <a:gd name="connsiteX1" fmla="*/ 2622955 w 5492705"/>
                <a:gd name="connsiteY1" fmla="*/ 0 h 789481"/>
                <a:gd name="connsiteX2" fmla="*/ 5492705 w 5492705"/>
                <a:gd name="connsiteY2" fmla="*/ 470664 h 789481"/>
                <a:gd name="connsiteX3" fmla="*/ 3157448 w 5492705"/>
                <a:gd name="connsiteY3" fmla="*/ 789481 h 789481"/>
                <a:gd name="connsiteX4" fmla="*/ 3157448 w 5492705"/>
                <a:gd name="connsiteY4" fmla="*/ 789481 h 789481"/>
                <a:gd name="connsiteX5" fmla="*/ 558801 w 5492705"/>
                <a:gd name="connsiteY5" fmla="*/ 789481 h 789481"/>
                <a:gd name="connsiteX6" fmla="*/ 558801 w 5492705"/>
                <a:gd name="connsiteY6" fmla="*/ 789481 h 789481"/>
                <a:gd name="connsiteX7" fmla="*/ 0 w 5492705"/>
                <a:gd name="connsiteY7" fmla="*/ 272180 h 789481"/>
                <a:gd name="connsiteX8" fmla="*/ 2084414 w 5492705"/>
                <a:gd name="connsiteY8" fmla="*/ 5399 h 789481"/>
                <a:gd name="connsiteX0" fmla="*/ 2084414 w 5530805"/>
                <a:gd name="connsiteY0" fmla="*/ 5399 h 789481"/>
                <a:gd name="connsiteX1" fmla="*/ 2622955 w 5530805"/>
                <a:gd name="connsiteY1" fmla="*/ 0 h 789481"/>
                <a:gd name="connsiteX2" fmla="*/ 5530805 w 5530805"/>
                <a:gd name="connsiteY2" fmla="*/ 264143 h 789481"/>
                <a:gd name="connsiteX3" fmla="*/ 3157448 w 5530805"/>
                <a:gd name="connsiteY3" fmla="*/ 789481 h 789481"/>
                <a:gd name="connsiteX4" fmla="*/ 3157448 w 5530805"/>
                <a:gd name="connsiteY4" fmla="*/ 789481 h 789481"/>
                <a:gd name="connsiteX5" fmla="*/ 558801 w 5530805"/>
                <a:gd name="connsiteY5" fmla="*/ 789481 h 789481"/>
                <a:gd name="connsiteX6" fmla="*/ 558801 w 5530805"/>
                <a:gd name="connsiteY6" fmla="*/ 789481 h 789481"/>
                <a:gd name="connsiteX7" fmla="*/ 0 w 5530805"/>
                <a:gd name="connsiteY7" fmla="*/ 272180 h 789481"/>
                <a:gd name="connsiteX8" fmla="*/ 2084414 w 5530805"/>
                <a:gd name="connsiteY8" fmla="*/ 5399 h 789481"/>
                <a:gd name="connsiteX0" fmla="*/ 2084414 w 4502105"/>
                <a:gd name="connsiteY0" fmla="*/ 5399 h 789481"/>
                <a:gd name="connsiteX1" fmla="*/ 2622955 w 4502105"/>
                <a:gd name="connsiteY1" fmla="*/ 0 h 789481"/>
                <a:gd name="connsiteX2" fmla="*/ 4502105 w 4502105"/>
                <a:gd name="connsiteY2" fmla="*/ 280953 h 789481"/>
                <a:gd name="connsiteX3" fmla="*/ 3157448 w 4502105"/>
                <a:gd name="connsiteY3" fmla="*/ 789481 h 789481"/>
                <a:gd name="connsiteX4" fmla="*/ 3157448 w 4502105"/>
                <a:gd name="connsiteY4" fmla="*/ 789481 h 789481"/>
                <a:gd name="connsiteX5" fmla="*/ 558801 w 4502105"/>
                <a:gd name="connsiteY5" fmla="*/ 789481 h 789481"/>
                <a:gd name="connsiteX6" fmla="*/ 558801 w 4502105"/>
                <a:gd name="connsiteY6" fmla="*/ 789481 h 789481"/>
                <a:gd name="connsiteX7" fmla="*/ 0 w 4502105"/>
                <a:gd name="connsiteY7" fmla="*/ 272180 h 789481"/>
                <a:gd name="connsiteX8" fmla="*/ 2084414 w 4502105"/>
                <a:gd name="connsiteY8" fmla="*/ 5399 h 789481"/>
                <a:gd name="connsiteX0" fmla="*/ 1525613 w 3943304"/>
                <a:gd name="connsiteY0" fmla="*/ 5399 h 789481"/>
                <a:gd name="connsiteX1" fmla="*/ 2064154 w 3943304"/>
                <a:gd name="connsiteY1" fmla="*/ 0 h 789481"/>
                <a:gd name="connsiteX2" fmla="*/ 3943304 w 3943304"/>
                <a:gd name="connsiteY2" fmla="*/ 280953 h 789481"/>
                <a:gd name="connsiteX3" fmla="*/ 2598647 w 3943304"/>
                <a:gd name="connsiteY3" fmla="*/ 789481 h 789481"/>
                <a:gd name="connsiteX4" fmla="*/ 2598647 w 3943304"/>
                <a:gd name="connsiteY4" fmla="*/ 789481 h 789481"/>
                <a:gd name="connsiteX5" fmla="*/ 0 w 3943304"/>
                <a:gd name="connsiteY5" fmla="*/ 789481 h 789481"/>
                <a:gd name="connsiteX6" fmla="*/ 0 w 3943304"/>
                <a:gd name="connsiteY6" fmla="*/ 789481 h 789481"/>
                <a:gd name="connsiteX7" fmla="*/ 520699 w 3943304"/>
                <a:gd name="connsiteY7" fmla="*/ 274581 h 789481"/>
                <a:gd name="connsiteX8" fmla="*/ 1525613 w 3943304"/>
                <a:gd name="connsiteY8" fmla="*/ 5399 h 789481"/>
                <a:gd name="connsiteX0" fmla="*/ 1525613 w 3943304"/>
                <a:gd name="connsiteY0" fmla="*/ 5399 h 789481"/>
                <a:gd name="connsiteX1" fmla="*/ 2064154 w 3943304"/>
                <a:gd name="connsiteY1" fmla="*/ 0 h 789481"/>
                <a:gd name="connsiteX2" fmla="*/ 3943304 w 3943304"/>
                <a:gd name="connsiteY2" fmla="*/ 280953 h 789481"/>
                <a:gd name="connsiteX3" fmla="*/ 2598647 w 3943304"/>
                <a:gd name="connsiteY3" fmla="*/ 789481 h 789481"/>
                <a:gd name="connsiteX4" fmla="*/ 2598647 w 3943304"/>
                <a:gd name="connsiteY4" fmla="*/ 789481 h 789481"/>
                <a:gd name="connsiteX5" fmla="*/ 0 w 3943304"/>
                <a:gd name="connsiteY5" fmla="*/ 789481 h 789481"/>
                <a:gd name="connsiteX6" fmla="*/ 2070101 w 3943304"/>
                <a:gd name="connsiteY6" fmla="*/ 544538 h 789481"/>
                <a:gd name="connsiteX7" fmla="*/ 520699 w 3943304"/>
                <a:gd name="connsiteY7" fmla="*/ 274581 h 789481"/>
                <a:gd name="connsiteX8" fmla="*/ 1525613 w 3943304"/>
                <a:gd name="connsiteY8" fmla="*/ 5399 h 789481"/>
                <a:gd name="connsiteX0" fmla="*/ 1525613 w 3943304"/>
                <a:gd name="connsiteY0" fmla="*/ 5399 h 789481"/>
                <a:gd name="connsiteX1" fmla="*/ 2064154 w 3943304"/>
                <a:gd name="connsiteY1" fmla="*/ 0 h 789481"/>
                <a:gd name="connsiteX2" fmla="*/ 3943304 w 3943304"/>
                <a:gd name="connsiteY2" fmla="*/ 280953 h 789481"/>
                <a:gd name="connsiteX3" fmla="*/ 2598647 w 3943304"/>
                <a:gd name="connsiteY3" fmla="*/ 789481 h 789481"/>
                <a:gd name="connsiteX4" fmla="*/ 2598647 w 3943304"/>
                <a:gd name="connsiteY4" fmla="*/ 789481 h 789481"/>
                <a:gd name="connsiteX5" fmla="*/ 0 w 3943304"/>
                <a:gd name="connsiteY5" fmla="*/ 789481 h 789481"/>
                <a:gd name="connsiteX6" fmla="*/ 1879601 w 3943304"/>
                <a:gd name="connsiteY6" fmla="*/ 573355 h 789481"/>
                <a:gd name="connsiteX7" fmla="*/ 520699 w 3943304"/>
                <a:gd name="connsiteY7" fmla="*/ 274581 h 789481"/>
                <a:gd name="connsiteX8" fmla="*/ 1525613 w 3943304"/>
                <a:gd name="connsiteY8" fmla="*/ 5399 h 789481"/>
                <a:gd name="connsiteX0" fmla="*/ 1004914 w 3422605"/>
                <a:gd name="connsiteY0" fmla="*/ 5399 h 789481"/>
                <a:gd name="connsiteX1" fmla="*/ 1543455 w 3422605"/>
                <a:gd name="connsiteY1" fmla="*/ 0 h 789481"/>
                <a:gd name="connsiteX2" fmla="*/ 3422605 w 3422605"/>
                <a:gd name="connsiteY2" fmla="*/ 280953 h 789481"/>
                <a:gd name="connsiteX3" fmla="*/ 2077948 w 3422605"/>
                <a:gd name="connsiteY3" fmla="*/ 789481 h 789481"/>
                <a:gd name="connsiteX4" fmla="*/ 2077948 w 3422605"/>
                <a:gd name="connsiteY4" fmla="*/ 789481 h 789481"/>
                <a:gd name="connsiteX5" fmla="*/ 1752598 w 3422605"/>
                <a:gd name="connsiteY5" fmla="*/ 695827 h 789481"/>
                <a:gd name="connsiteX6" fmla="*/ 1358902 w 3422605"/>
                <a:gd name="connsiteY6" fmla="*/ 573355 h 789481"/>
                <a:gd name="connsiteX7" fmla="*/ 0 w 3422605"/>
                <a:gd name="connsiteY7" fmla="*/ 274581 h 789481"/>
                <a:gd name="connsiteX8" fmla="*/ 1004914 w 3422605"/>
                <a:gd name="connsiteY8" fmla="*/ 5399 h 789481"/>
                <a:gd name="connsiteX0" fmla="*/ 1004914 w 3422605"/>
                <a:gd name="connsiteY0" fmla="*/ 5399 h 789481"/>
                <a:gd name="connsiteX1" fmla="*/ 1543455 w 3422605"/>
                <a:gd name="connsiteY1" fmla="*/ 0 h 789481"/>
                <a:gd name="connsiteX2" fmla="*/ 3422605 w 3422605"/>
                <a:gd name="connsiteY2" fmla="*/ 280953 h 789481"/>
                <a:gd name="connsiteX3" fmla="*/ 2077948 w 3422605"/>
                <a:gd name="connsiteY3" fmla="*/ 789481 h 789481"/>
                <a:gd name="connsiteX4" fmla="*/ 2395448 w 3422605"/>
                <a:gd name="connsiteY4" fmla="*/ 525327 h 789481"/>
                <a:gd name="connsiteX5" fmla="*/ 1752598 w 3422605"/>
                <a:gd name="connsiteY5" fmla="*/ 695827 h 789481"/>
                <a:gd name="connsiteX6" fmla="*/ 1358902 w 3422605"/>
                <a:gd name="connsiteY6" fmla="*/ 573355 h 789481"/>
                <a:gd name="connsiteX7" fmla="*/ 0 w 3422605"/>
                <a:gd name="connsiteY7" fmla="*/ 274581 h 789481"/>
                <a:gd name="connsiteX8" fmla="*/ 1004914 w 3422605"/>
                <a:gd name="connsiteY8" fmla="*/ 5399 h 789481"/>
                <a:gd name="connsiteX0" fmla="*/ 1004914 w 3422605"/>
                <a:gd name="connsiteY0" fmla="*/ 5399 h 695827"/>
                <a:gd name="connsiteX1" fmla="*/ 1543455 w 3422605"/>
                <a:gd name="connsiteY1" fmla="*/ 0 h 695827"/>
                <a:gd name="connsiteX2" fmla="*/ 3422605 w 3422605"/>
                <a:gd name="connsiteY2" fmla="*/ 280953 h 695827"/>
                <a:gd name="connsiteX3" fmla="*/ 2878048 w 3422605"/>
                <a:gd name="connsiteY3" fmla="*/ 378841 h 695827"/>
                <a:gd name="connsiteX4" fmla="*/ 2395448 w 3422605"/>
                <a:gd name="connsiteY4" fmla="*/ 525327 h 695827"/>
                <a:gd name="connsiteX5" fmla="*/ 1752598 w 3422605"/>
                <a:gd name="connsiteY5" fmla="*/ 695827 h 695827"/>
                <a:gd name="connsiteX6" fmla="*/ 1358902 w 3422605"/>
                <a:gd name="connsiteY6" fmla="*/ 573355 h 695827"/>
                <a:gd name="connsiteX7" fmla="*/ 0 w 3422605"/>
                <a:gd name="connsiteY7" fmla="*/ 274581 h 695827"/>
                <a:gd name="connsiteX8" fmla="*/ 1004914 w 3422605"/>
                <a:gd name="connsiteY8" fmla="*/ 5399 h 695827"/>
                <a:gd name="connsiteX0" fmla="*/ 1004914 w 4946605"/>
                <a:gd name="connsiteY0" fmla="*/ 5399 h 695827"/>
                <a:gd name="connsiteX1" fmla="*/ 1543455 w 4946605"/>
                <a:gd name="connsiteY1" fmla="*/ 0 h 695827"/>
                <a:gd name="connsiteX2" fmla="*/ 4946605 w 4946605"/>
                <a:gd name="connsiteY2" fmla="*/ 110934 h 695827"/>
                <a:gd name="connsiteX3" fmla="*/ 2878048 w 4946605"/>
                <a:gd name="connsiteY3" fmla="*/ 378841 h 695827"/>
                <a:gd name="connsiteX4" fmla="*/ 2395448 w 4946605"/>
                <a:gd name="connsiteY4" fmla="*/ 525327 h 695827"/>
                <a:gd name="connsiteX5" fmla="*/ 1752598 w 4946605"/>
                <a:gd name="connsiteY5" fmla="*/ 695827 h 695827"/>
                <a:gd name="connsiteX6" fmla="*/ 1358902 w 4946605"/>
                <a:gd name="connsiteY6" fmla="*/ 573355 h 695827"/>
                <a:gd name="connsiteX7" fmla="*/ 0 w 4946605"/>
                <a:gd name="connsiteY7" fmla="*/ 274581 h 695827"/>
                <a:gd name="connsiteX8" fmla="*/ 1004914 w 4946605"/>
                <a:gd name="connsiteY8" fmla="*/ 5399 h 695827"/>
                <a:gd name="connsiteX0" fmla="*/ 745834 w 4687525"/>
                <a:gd name="connsiteY0" fmla="*/ 5399 h 695827"/>
                <a:gd name="connsiteX1" fmla="*/ 1284375 w 4687525"/>
                <a:gd name="connsiteY1" fmla="*/ 0 h 695827"/>
                <a:gd name="connsiteX2" fmla="*/ 4687525 w 4687525"/>
                <a:gd name="connsiteY2" fmla="*/ 110934 h 695827"/>
                <a:gd name="connsiteX3" fmla="*/ 2618968 w 4687525"/>
                <a:gd name="connsiteY3" fmla="*/ 378841 h 695827"/>
                <a:gd name="connsiteX4" fmla="*/ 2136368 w 4687525"/>
                <a:gd name="connsiteY4" fmla="*/ 525327 h 695827"/>
                <a:gd name="connsiteX5" fmla="*/ 1493518 w 4687525"/>
                <a:gd name="connsiteY5" fmla="*/ 695827 h 695827"/>
                <a:gd name="connsiteX6" fmla="*/ 1099822 w 4687525"/>
                <a:gd name="connsiteY6" fmla="*/ 573355 h 695827"/>
                <a:gd name="connsiteX7" fmla="*/ 0 w 4687525"/>
                <a:gd name="connsiteY7" fmla="*/ 116088 h 695827"/>
                <a:gd name="connsiteX8" fmla="*/ 745834 w 4687525"/>
                <a:gd name="connsiteY8" fmla="*/ 5399 h 69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7525" h="695827">
                  <a:moveTo>
                    <a:pt x="745834" y="5399"/>
                  </a:moveTo>
                  <a:lnTo>
                    <a:pt x="1284375" y="0"/>
                  </a:lnTo>
                  <a:lnTo>
                    <a:pt x="4687525" y="110934"/>
                  </a:lnTo>
                  <a:lnTo>
                    <a:pt x="2618968" y="378841"/>
                  </a:lnTo>
                  <a:lnTo>
                    <a:pt x="2136368" y="525327"/>
                  </a:lnTo>
                  <a:lnTo>
                    <a:pt x="1493518" y="695827"/>
                  </a:lnTo>
                  <a:lnTo>
                    <a:pt x="1099822" y="573355"/>
                  </a:lnTo>
                  <a:lnTo>
                    <a:pt x="0" y="116088"/>
                  </a:lnTo>
                  <a:lnTo>
                    <a:pt x="745834" y="5399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30000"/>
                  </a:schemeClr>
                </a:gs>
                <a:gs pos="61000">
                  <a:srgbClr val="F09455">
                    <a:alpha val="30000"/>
                  </a:srgbClr>
                </a:gs>
                <a:gs pos="100000">
                  <a:schemeClr val="accent2">
                    <a:lumMod val="60000"/>
                    <a:lumOff val="40000"/>
                    <a:alpha val="52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55ECB54-ABC5-41D6-9774-B2E9E030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2669" y="1281002"/>
              <a:ext cx="6733327" cy="50547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矩形 55">
              <a:extLst>
                <a:ext uri="{FF2B5EF4-FFF2-40B4-BE49-F238E27FC236}">
                  <a16:creationId xmlns:a16="http://schemas.microsoft.com/office/drawing/2014/main" id="{415C6E0A-DF47-463A-8AFD-4A9F9EF5FB8F}"/>
                </a:ext>
              </a:extLst>
            </p:cNvPr>
            <p:cNvSpPr/>
            <p:nvPr/>
          </p:nvSpPr>
          <p:spPr>
            <a:xfrm>
              <a:off x="7385050" y="2889250"/>
              <a:ext cx="1308100" cy="971550"/>
            </a:xfrm>
            <a:custGeom>
              <a:avLst/>
              <a:gdLst>
                <a:gd name="connsiteX0" fmla="*/ 0 w 1746250"/>
                <a:gd name="connsiteY0" fmla="*/ 0 h 1168400"/>
                <a:gd name="connsiteX1" fmla="*/ 1746250 w 1746250"/>
                <a:gd name="connsiteY1" fmla="*/ 0 h 1168400"/>
                <a:gd name="connsiteX2" fmla="*/ 1746250 w 1746250"/>
                <a:gd name="connsiteY2" fmla="*/ 1168400 h 1168400"/>
                <a:gd name="connsiteX3" fmla="*/ 0 w 1746250"/>
                <a:gd name="connsiteY3" fmla="*/ 1168400 h 1168400"/>
                <a:gd name="connsiteX4" fmla="*/ 0 w 1746250"/>
                <a:gd name="connsiteY4" fmla="*/ 0 h 1168400"/>
                <a:gd name="connsiteX0" fmla="*/ 0 w 1746250"/>
                <a:gd name="connsiteY0" fmla="*/ 0 h 1168400"/>
                <a:gd name="connsiteX1" fmla="*/ 1746250 w 1746250"/>
                <a:gd name="connsiteY1" fmla="*/ 0 h 1168400"/>
                <a:gd name="connsiteX2" fmla="*/ 1746250 w 1746250"/>
                <a:gd name="connsiteY2" fmla="*/ 1168400 h 1168400"/>
                <a:gd name="connsiteX3" fmla="*/ 266700 w 1746250"/>
                <a:gd name="connsiteY3" fmla="*/ 965200 h 1168400"/>
                <a:gd name="connsiteX4" fmla="*/ 0 w 1746250"/>
                <a:gd name="connsiteY4" fmla="*/ 0 h 1168400"/>
                <a:gd name="connsiteX0" fmla="*/ 0 w 1543050"/>
                <a:gd name="connsiteY0" fmla="*/ 25400 h 1168400"/>
                <a:gd name="connsiteX1" fmla="*/ 1543050 w 1543050"/>
                <a:gd name="connsiteY1" fmla="*/ 0 h 1168400"/>
                <a:gd name="connsiteX2" fmla="*/ 1543050 w 1543050"/>
                <a:gd name="connsiteY2" fmla="*/ 1168400 h 1168400"/>
                <a:gd name="connsiteX3" fmla="*/ 63500 w 1543050"/>
                <a:gd name="connsiteY3" fmla="*/ 965200 h 1168400"/>
                <a:gd name="connsiteX4" fmla="*/ 0 w 1543050"/>
                <a:gd name="connsiteY4" fmla="*/ 25400 h 1168400"/>
                <a:gd name="connsiteX0" fmla="*/ 0 w 1543050"/>
                <a:gd name="connsiteY0" fmla="*/ 38100 h 1181100"/>
                <a:gd name="connsiteX1" fmla="*/ 1308100 w 1543050"/>
                <a:gd name="connsiteY1" fmla="*/ 0 h 1181100"/>
                <a:gd name="connsiteX2" fmla="*/ 1543050 w 1543050"/>
                <a:gd name="connsiteY2" fmla="*/ 1181100 h 1181100"/>
                <a:gd name="connsiteX3" fmla="*/ 63500 w 1543050"/>
                <a:gd name="connsiteY3" fmla="*/ 977900 h 1181100"/>
                <a:gd name="connsiteX4" fmla="*/ 0 w 1543050"/>
                <a:gd name="connsiteY4" fmla="*/ 38100 h 1181100"/>
                <a:gd name="connsiteX0" fmla="*/ 0 w 1371600"/>
                <a:gd name="connsiteY0" fmla="*/ 38100 h 977900"/>
                <a:gd name="connsiteX1" fmla="*/ 1308100 w 1371600"/>
                <a:gd name="connsiteY1" fmla="*/ 0 h 977900"/>
                <a:gd name="connsiteX2" fmla="*/ 1371600 w 1371600"/>
                <a:gd name="connsiteY2" fmla="*/ 971550 h 977900"/>
                <a:gd name="connsiteX3" fmla="*/ 63500 w 1371600"/>
                <a:gd name="connsiteY3" fmla="*/ 977900 h 977900"/>
                <a:gd name="connsiteX4" fmla="*/ 0 w 1371600"/>
                <a:gd name="connsiteY4" fmla="*/ 38100 h 977900"/>
                <a:gd name="connsiteX0" fmla="*/ 0 w 1371600"/>
                <a:gd name="connsiteY0" fmla="*/ 31750 h 971550"/>
                <a:gd name="connsiteX1" fmla="*/ 1276350 w 1371600"/>
                <a:gd name="connsiteY1" fmla="*/ 0 h 971550"/>
                <a:gd name="connsiteX2" fmla="*/ 1371600 w 1371600"/>
                <a:gd name="connsiteY2" fmla="*/ 965200 h 971550"/>
                <a:gd name="connsiteX3" fmla="*/ 63500 w 1371600"/>
                <a:gd name="connsiteY3" fmla="*/ 971550 h 971550"/>
                <a:gd name="connsiteX4" fmla="*/ 0 w 1371600"/>
                <a:gd name="connsiteY4" fmla="*/ 31750 h 971550"/>
                <a:gd name="connsiteX0" fmla="*/ 0 w 1308100"/>
                <a:gd name="connsiteY0" fmla="*/ 25400 h 971550"/>
                <a:gd name="connsiteX1" fmla="*/ 1212850 w 1308100"/>
                <a:gd name="connsiteY1" fmla="*/ 0 h 971550"/>
                <a:gd name="connsiteX2" fmla="*/ 1308100 w 1308100"/>
                <a:gd name="connsiteY2" fmla="*/ 965200 h 971550"/>
                <a:gd name="connsiteX3" fmla="*/ 0 w 1308100"/>
                <a:gd name="connsiteY3" fmla="*/ 971550 h 971550"/>
                <a:gd name="connsiteX4" fmla="*/ 0 w 1308100"/>
                <a:gd name="connsiteY4" fmla="*/ 25400 h 971550"/>
                <a:gd name="connsiteX0" fmla="*/ 0 w 1308100"/>
                <a:gd name="connsiteY0" fmla="*/ 25400 h 971550"/>
                <a:gd name="connsiteX1" fmla="*/ 1219200 w 1308100"/>
                <a:gd name="connsiteY1" fmla="*/ 0 h 971550"/>
                <a:gd name="connsiteX2" fmla="*/ 1308100 w 1308100"/>
                <a:gd name="connsiteY2" fmla="*/ 965200 h 971550"/>
                <a:gd name="connsiteX3" fmla="*/ 0 w 1308100"/>
                <a:gd name="connsiteY3" fmla="*/ 971550 h 971550"/>
                <a:gd name="connsiteX4" fmla="*/ 0 w 1308100"/>
                <a:gd name="connsiteY4" fmla="*/ 2540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100" h="971550">
                  <a:moveTo>
                    <a:pt x="0" y="25400"/>
                  </a:moveTo>
                  <a:lnTo>
                    <a:pt x="1219200" y="0"/>
                  </a:lnTo>
                  <a:lnTo>
                    <a:pt x="1308100" y="965200"/>
                  </a:lnTo>
                  <a:lnTo>
                    <a:pt x="0" y="97155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00">
                <a:alpha val="1294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AC884C09-1961-4D32-91A8-A2960BF76415}"/>
                </a:ext>
              </a:extLst>
            </p:cNvPr>
            <p:cNvSpPr txBox="1"/>
            <p:nvPr/>
          </p:nvSpPr>
          <p:spPr>
            <a:xfrm>
              <a:off x="6430070" y="1658667"/>
              <a:ext cx="29546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sz="2400" dirty="0"/>
                <a:t>府前廣場地下停車場</a:t>
              </a:r>
              <a:endParaRPr lang="en-US" altLang="zh-TW" sz="2400" dirty="0"/>
            </a:p>
            <a:p>
              <a:pPr algn="ctr"/>
              <a:r>
                <a:rPr lang="zh-TW" altLang="en-US" sz="2400" dirty="0"/>
                <a:t>出入口</a:t>
              </a:r>
              <a:endParaRPr lang="en-US" altLang="zh-TW" sz="2400" dirty="0"/>
            </a:p>
          </p:txBody>
        </p:sp>
        <p:sp>
          <p:nvSpPr>
            <p:cNvPr id="16" name="箭號: 向右 15">
              <a:extLst>
                <a:ext uri="{FF2B5EF4-FFF2-40B4-BE49-F238E27FC236}">
                  <a16:creationId xmlns:a16="http://schemas.microsoft.com/office/drawing/2014/main" id="{0237A554-AD1F-4770-8BEE-C3D790A0711E}"/>
                </a:ext>
              </a:extLst>
            </p:cNvPr>
            <p:cNvSpPr/>
            <p:nvPr/>
          </p:nvSpPr>
          <p:spPr>
            <a:xfrm rot="5400000">
              <a:off x="7729217" y="2401500"/>
              <a:ext cx="356361" cy="46126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5A46305-97BF-46C2-B0B2-7090FC61D109}"/>
              </a:ext>
            </a:extLst>
          </p:cNvPr>
          <p:cNvSpPr txBox="1"/>
          <p:nvPr/>
        </p:nvSpPr>
        <p:spPr>
          <a:xfrm>
            <a:off x="8191161" y="138419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南桃園交流道下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BC8A1F6-B404-4758-A9E6-03D4412EC3B4}"/>
              </a:ext>
            </a:extLst>
          </p:cNvPr>
          <p:cNvSpPr txBox="1"/>
          <p:nvPr/>
        </p:nvSpPr>
        <p:spPr>
          <a:xfrm>
            <a:off x="6636936" y="5894845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地下停車場計時收費</a:t>
            </a:r>
            <a:endParaRPr lang="en-US" altLang="zh-TW" sz="36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488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周邊停車場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公有府前停車場</a:t>
            </a:r>
            <a:endParaRPr kumimoji="1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公有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西門停車場</a:t>
            </a:r>
            <a:endParaRPr kumimoji="1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kumimoji="1"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3530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186</Words>
  <Application>Microsoft Office PowerPoint</Application>
  <PresentationFormat>寬螢幕</PresentationFormat>
  <Paragraphs>43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游ゴシック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周邊停車場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劉修銓</dc:creator>
  <cp:lastModifiedBy>洪堅柔</cp:lastModifiedBy>
  <cp:revision>24</cp:revision>
  <cp:lastPrinted>2022-11-29T01:30:36Z</cp:lastPrinted>
  <dcterms:created xsi:type="dcterms:W3CDTF">2021-03-16T00:51:43Z</dcterms:created>
  <dcterms:modified xsi:type="dcterms:W3CDTF">2022-11-29T01:30:37Z</dcterms:modified>
</cp:coreProperties>
</file>