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71" r:id="rId8"/>
    <p:sldId id="272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>
      <p:cViewPr varScale="1">
        <p:scale>
          <a:sx n="110" d="100"/>
          <a:sy n="110" d="100"/>
        </p:scale>
        <p:origin x="159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F8F2B-A276-4216-89EA-140D8C835D92}" type="datetimeFigureOut">
              <a:rPr lang="zh-TW" altLang="en-US" smtClean="0"/>
              <a:t>2015/10/1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77922-8849-4E0E-973B-C10E5629FD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2605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77922-8849-4E0E-973B-C10E5629FD87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5137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AA4F-0A04-43C8-A713-11888F9E85DA}" type="datetimeFigureOut">
              <a:rPr lang="zh-TW" altLang="en-US" smtClean="0"/>
              <a:t>2015/10/1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9ADE-1239-4A4F-A0F2-7EB77CE918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239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AA4F-0A04-43C8-A713-11888F9E85DA}" type="datetimeFigureOut">
              <a:rPr lang="zh-TW" altLang="en-US" smtClean="0"/>
              <a:t>2015/10/1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9ADE-1239-4A4F-A0F2-7EB77CE918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454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AA4F-0A04-43C8-A713-11888F9E85DA}" type="datetimeFigureOut">
              <a:rPr lang="zh-TW" altLang="en-US" smtClean="0"/>
              <a:t>2015/10/1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9ADE-1239-4A4F-A0F2-7EB77CE918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0908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AA4F-0A04-43C8-A713-11888F9E85DA}" type="datetimeFigureOut">
              <a:rPr lang="zh-TW" altLang="en-US" smtClean="0"/>
              <a:t>2015/10/1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9ADE-1239-4A4F-A0F2-7EB77CE918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3467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AA4F-0A04-43C8-A713-11888F9E85DA}" type="datetimeFigureOut">
              <a:rPr lang="zh-TW" altLang="en-US" smtClean="0"/>
              <a:t>2015/10/1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9ADE-1239-4A4F-A0F2-7EB77CE918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3207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AA4F-0A04-43C8-A713-11888F9E85DA}" type="datetimeFigureOut">
              <a:rPr lang="zh-TW" altLang="en-US" smtClean="0"/>
              <a:t>2015/10/1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9ADE-1239-4A4F-A0F2-7EB77CE918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3401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AA4F-0A04-43C8-A713-11888F9E85DA}" type="datetimeFigureOut">
              <a:rPr lang="zh-TW" altLang="en-US" smtClean="0"/>
              <a:t>2015/10/1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9ADE-1239-4A4F-A0F2-7EB77CE918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5329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AA4F-0A04-43C8-A713-11888F9E85DA}" type="datetimeFigureOut">
              <a:rPr lang="zh-TW" altLang="en-US" smtClean="0"/>
              <a:t>2015/10/1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9ADE-1239-4A4F-A0F2-7EB77CE918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2967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AA4F-0A04-43C8-A713-11888F9E85DA}" type="datetimeFigureOut">
              <a:rPr lang="zh-TW" altLang="en-US" smtClean="0"/>
              <a:t>2015/10/1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9ADE-1239-4A4F-A0F2-7EB77CE918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9691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AA4F-0A04-43C8-A713-11888F9E85DA}" type="datetimeFigureOut">
              <a:rPr lang="zh-TW" altLang="en-US" smtClean="0"/>
              <a:t>2015/10/1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9ADE-1239-4A4F-A0F2-7EB77CE918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943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AA4F-0A04-43C8-A713-11888F9E85DA}" type="datetimeFigureOut">
              <a:rPr lang="zh-TW" altLang="en-US" smtClean="0"/>
              <a:t>2015/10/1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9ADE-1239-4A4F-A0F2-7EB77CE918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9675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EAA4F-0A04-43C8-A713-11888F9E85DA}" type="datetimeFigureOut">
              <a:rPr lang="zh-TW" altLang="en-US" smtClean="0"/>
              <a:t>2015/10/1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B9ADE-1239-4A4F-A0F2-7EB77CE918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232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ycg.gov.tw/ch/home.jsp?id=10170&amp;parentpath=0" TargetMode="External"/><Relationship Id="rId2" Type="http://schemas.openxmlformats.org/officeDocument/2006/relationships/hyperlink" Target="http://www.tycg.gov.tw/ch/home.jsp?id=10101&amp;parentpath=0,6,1009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slide" Target="slide2.xml"/><Relationship Id="rId4" Type="http://schemas.openxmlformats.org/officeDocument/2006/relationships/hyperlink" Target="https://www.google.com.tw/search?hl=zh-TW&amp;site=imghp&amp;tbm=isch&amp;source=hp&amp;biw=&amp;bih=&amp;q=%E6%A1%83%E5%9C%92&amp;btnG=%E4%BB%A5%E5%9C%96%E6%90%9C%E5%B0%8B#btnG=%E4%BB%A5%E5%9C%96%E6%90%9C%E5%B0%8B&amp;imgrc=_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9.xml"/><Relationship Id="rId7" Type="http://schemas.openxmlformats.org/officeDocument/2006/relationships/slide" Target="slide7.xml"/><Relationship Id="rId12" Type="http://schemas.openxmlformats.org/officeDocument/2006/relationships/image" Target="../media/image4.jp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3.png"/><Relationship Id="rId5" Type="http://schemas.openxmlformats.org/officeDocument/2006/relationships/slide" Target="slide5.xml"/><Relationship Id="rId10" Type="http://schemas.openxmlformats.org/officeDocument/2006/relationships/slide" Target="slide11.xml"/><Relationship Id="rId4" Type="http://schemas.openxmlformats.org/officeDocument/2006/relationships/slide" Target="slide4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226968" y="6137920"/>
            <a:ext cx="3917032" cy="720080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</a:rPr>
              <a:t>製作</a:t>
            </a:r>
            <a:r>
              <a:rPr lang="en-US" altLang="zh-TW" b="1" dirty="0" smtClean="0">
                <a:solidFill>
                  <a:schemeClr val="tx1"/>
                </a:solidFill>
              </a:rPr>
              <a:t>:</a:t>
            </a:r>
            <a:r>
              <a:rPr lang="zh-TW" altLang="en-US" b="1" dirty="0" smtClean="0">
                <a:solidFill>
                  <a:schemeClr val="tx1"/>
                </a:solidFill>
              </a:rPr>
              <a:t>  </a:t>
            </a:r>
            <a:r>
              <a:rPr lang="en-US" altLang="zh-TW" b="1" dirty="0" smtClean="0">
                <a:solidFill>
                  <a:schemeClr val="tx1"/>
                </a:solidFill>
              </a:rPr>
              <a:t>705</a:t>
            </a:r>
            <a:r>
              <a:rPr lang="zh-TW" altLang="en-US" b="1" dirty="0" smtClean="0">
                <a:solidFill>
                  <a:schemeClr val="tx1"/>
                </a:solidFill>
              </a:rPr>
              <a:t>   謝菀蓁</a:t>
            </a:r>
          </a:p>
        </p:txBody>
      </p:sp>
      <p:sp>
        <p:nvSpPr>
          <p:cNvPr id="5" name="矩形 4"/>
          <p:cNvSpPr/>
          <p:nvPr/>
        </p:nvSpPr>
        <p:spPr>
          <a:xfrm>
            <a:off x="1043608" y="1988840"/>
            <a:ext cx="72728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zh-TW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來桃園七桃</a:t>
            </a:r>
            <a:endParaRPr lang="zh-TW" alt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" name="圖片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" y="5661248"/>
            <a:ext cx="24669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781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資料來源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hlinkClick r:id="rId2"/>
              </a:rPr>
              <a:t>http://</a:t>
            </a:r>
            <a:r>
              <a:rPr lang="en-US" altLang="zh-TW" dirty="0" smtClean="0">
                <a:hlinkClick r:id="rId2"/>
              </a:rPr>
              <a:t>www.tycg.gov.tw/ch/home.jsp?id=10101&amp;parentpath=0,6,10099</a:t>
            </a:r>
            <a:endParaRPr lang="en-US" altLang="zh-TW" dirty="0" smtClean="0"/>
          </a:p>
          <a:p>
            <a:r>
              <a:rPr lang="en-US" altLang="zh-TW" dirty="0">
                <a:hlinkClick r:id="rId3"/>
              </a:rPr>
              <a:t>http://</a:t>
            </a:r>
            <a:r>
              <a:rPr lang="en-US" altLang="zh-TW" dirty="0" smtClean="0">
                <a:hlinkClick r:id="rId3"/>
              </a:rPr>
              <a:t>www.tycg.gov.tw/ch/home.jsp?id=10170&amp;parentpath=0</a:t>
            </a:r>
            <a:endParaRPr lang="en-US" altLang="zh-TW" dirty="0" smtClean="0"/>
          </a:p>
          <a:p>
            <a:r>
              <a:rPr lang="en-US" altLang="zh-TW" dirty="0">
                <a:hlinkClick r:id="rId4"/>
              </a:rPr>
              <a:t>https://www.google.com.tw/search?hl=zh-TW&amp;site=imghp&amp;tbm=isch&amp;source=hp&amp;biw=&amp;bih=&amp;q=%E6%A1%83%E5%9C%92&amp;btnG</a:t>
            </a:r>
            <a:r>
              <a:rPr lang="en-US" altLang="zh-TW" dirty="0" smtClean="0">
                <a:hlinkClick r:id="rId4"/>
              </a:rPr>
              <a:t>=%</a:t>
            </a:r>
            <a:endParaRPr lang="zh-TW" altLang="en-US" dirty="0"/>
          </a:p>
        </p:txBody>
      </p:sp>
      <p:pic>
        <p:nvPicPr>
          <p:cNvPr id="5" name="圖片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" y="5661248"/>
            <a:ext cx="24669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40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6756" y="2276872"/>
            <a:ext cx="8784976" cy="1503040"/>
          </a:xfrm>
        </p:spPr>
        <p:txBody>
          <a:bodyPr>
            <a:normAutofit/>
          </a:bodyPr>
          <a:lstStyle/>
          <a:p>
            <a:r>
              <a:rPr lang="zh-TW" altLang="en-US" sz="6600" dirty="0" smtClean="0">
                <a:solidFill>
                  <a:srgbClr val="FF0000"/>
                </a:solidFill>
              </a:rPr>
              <a:t>謝謝觀賞與聆聽</a:t>
            </a:r>
            <a:endParaRPr lang="zh-TW" altLang="en-US" sz="6600" dirty="0"/>
          </a:p>
        </p:txBody>
      </p:sp>
      <p:pic>
        <p:nvPicPr>
          <p:cNvPr id="3" name="圖片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" y="5661248"/>
            <a:ext cx="24669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39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>
                <a:hlinkClick r:id="rId2" action="ppaction://hlinksldjump"/>
              </a:rPr>
              <a:t>簡介</a:t>
            </a:r>
            <a:endParaRPr lang="en-US" altLang="zh-TW" dirty="0" smtClean="0">
              <a:hlinkClick r:id="rId3" action="ppaction://hlinksldjump"/>
            </a:endParaRPr>
          </a:p>
          <a:p>
            <a:r>
              <a:rPr lang="zh-TW" altLang="en-US" dirty="0" smtClean="0">
                <a:hlinkClick r:id="rId4" action="ppaction://hlinksldjump"/>
              </a:rPr>
              <a:t>特色</a:t>
            </a:r>
            <a:endParaRPr lang="en-US" altLang="zh-TW" dirty="0" smtClean="0"/>
          </a:p>
          <a:p>
            <a:r>
              <a:rPr lang="zh-TW" altLang="en-US" dirty="0">
                <a:hlinkClick r:id="rId5" action="ppaction://hlinksldjump"/>
              </a:rPr>
              <a:t>願</a:t>
            </a:r>
            <a:r>
              <a:rPr lang="zh-TW" altLang="en-US" dirty="0" smtClean="0">
                <a:hlinkClick r:id="rId5" action="ppaction://hlinksldjump"/>
              </a:rPr>
              <a:t>景</a:t>
            </a:r>
            <a:endParaRPr lang="en-US" altLang="zh-TW" dirty="0" smtClean="0"/>
          </a:p>
          <a:p>
            <a:r>
              <a:rPr lang="zh-TW" altLang="en-US" dirty="0">
                <a:hlinkClick r:id="rId6" action="ppaction://hlinksldjump"/>
              </a:rPr>
              <a:t>景點</a:t>
            </a:r>
            <a:r>
              <a:rPr lang="en-US" altLang="zh-TW" dirty="0">
                <a:hlinkClick r:id="rId6" action="ppaction://hlinksldjump"/>
              </a:rPr>
              <a:t>1</a:t>
            </a:r>
            <a:r>
              <a:rPr lang="zh-TW" altLang="en-US" dirty="0">
                <a:hlinkClick r:id="rId6" action="ppaction://hlinksldjump"/>
              </a:rPr>
              <a:t>－</a:t>
            </a:r>
            <a:r>
              <a:rPr lang="zh-TW" altLang="en-US" dirty="0" smtClean="0">
                <a:hlinkClick r:id="rId6" action="ppaction://hlinksldjump"/>
              </a:rPr>
              <a:t>石門水庫</a:t>
            </a:r>
            <a:endParaRPr lang="en-US" altLang="zh-TW" dirty="0" smtClean="0"/>
          </a:p>
          <a:p>
            <a:r>
              <a:rPr lang="zh-TW" altLang="en-US" dirty="0">
                <a:hlinkClick r:id="rId7" action="ppaction://hlinksldjump"/>
              </a:rPr>
              <a:t>景點</a:t>
            </a:r>
            <a:r>
              <a:rPr lang="en-US" altLang="zh-TW" dirty="0">
                <a:hlinkClick r:id="rId7" action="ppaction://hlinksldjump"/>
              </a:rPr>
              <a:t>2</a:t>
            </a:r>
            <a:r>
              <a:rPr lang="zh-TW" altLang="en-US" dirty="0">
                <a:hlinkClick r:id="rId7" action="ppaction://hlinksldjump"/>
              </a:rPr>
              <a:t>－觀光</a:t>
            </a:r>
            <a:r>
              <a:rPr lang="zh-TW" altLang="en-US" dirty="0" smtClean="0">
                <a:hlinkClick r:id="rId7" action="ppaction://hlinksldjump"/>
              </a:rPr>
              <a:t>工廠</a:t>
            </a:r>
            <a:endParaRPr lang="en-US" altLang="zh-TW" dirty="0" smtClean="0"/>
          </a:p>
          <a:p>
            <a:r>
              <a:rPr lang="zh-TW" altLang="en-US" dirty="0">
                <a:hlinkClick r:id="rId8" action="ppaction://hlinksldjump"/>
              </a:rPr>
              <a:t>景點</a:t>
            </a:r>
            <a:r>
              <a:rPr lang="en-US" altLang="zh-TW" dirty="0">
                <a:hlinkClick r:id="rId8" action="ppaction://hlinksldjump"/>
              </a:rPr>
              <a:t>3-</a:t>
            </a:r>
            <a:r>
              <a:rPr lang="zh-TW" altLang="en-US" dirty="0">
                <a:hlinkClick r:id="rId8" action="ppaction://hlinksldjump"/>
              </a:rPr>
              <a:t>三坑老街</a:t>
            </a:r>
            <a:endParaRPr lang="en-US" altLang="zh-TW" dirty="0" smtClean="0"/>
          </a:p>
          <a:p>
            <a:r>
              <a:rPr lang="zh-TW" altLang="en-US" dirty="0" smtClean="0">
                <a:hlinkClick r:id="rId3" action="ppaction://hlinksldjump"/>
              </a:rPr>
              <a:t>心得</a:t>
            </a:r>
            <a:endParaRPr lang="en-US" altLang="zh-TW" dirty="0" smtClean="0"/>
          </a:p>
          <a:p>
            <a:r>
              <a:rPr lang="zh-TW" altLang="en-US" dirty="0" smtClean="0">
                <a:hlinkClick r:id="rId9" action="ppaction://hlinksldjump"/>
              </a:rPr>
              <a:t>資料來源</a:t>
            </a:r>
            <a:endParaRPr lang="en-US" altLang="zh-TW" dirty="0" smtClean="0"/>
          </a:p>
          <a:p>
            <a:r>
              <a:rPr lang="zh-TW" altLang="en-US" dirty="0" smtClean="0">
                <a:hlinkClick r:id="rId10" action="ppaction://hlinksldjump"/>
              </a:rPr>
              <a:t>謝謝觀賞</a:t>
            </a:r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1229"/>
            <a:ext cx="2666365" cy="246166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780928"/>
            <a:ext cx="352839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90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簡介</a:t>
            </a:r>
          </a:p>
        </p:txBody>
      </p:sp>
      <p:pic>
        <p:nvPicPr>
          <p:cNvPr id="5" name="圖片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" y="5661248"/>
            <a:ext cx="2466975" cy="96202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55576" y="1617945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/>
              <a:t>桃園的開發，肇始於清乾隆年間，當時先祖自福建渡海移民墾拓，並遍植桃樹，花開時節艷麗繽紛，因而有「桃仔園」美譽。</a:t>
            </a:r>
            <a:endParaRPr lang="en-US" altLang="zh-TW" sz="3600" dirty="0"/>
          </a:p>
          <a:p>
            <a:r>
              <a:rPr lang="zh-TW" altLang="en-US" sz="3600" dirty="0"/>
              <a:t>總面積</a:t>
            </a:r>
            <a:r>
              <a:rPr lang="en-US" altLang="zh-TW" sz="3600" dirty="0"/>
              <a:t>34.8047</a:t>
            </a:r>
            <a:r>
              <a:rPr lang="zh-TW" altLang="en-US" sz="3600" dirty="0"/>
              <a:t>平方公里，位於桃園市之東北方，為丘陵地，可以俯瞰區景。  </a:t>
            </a:r>
          </a:p>
          <a:p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22306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特色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616297"/>
            <a:ext cx="3970784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桃園區有</a:t>
            </a:r>
            <a:r>
              <a:rPr lang="en-US" altLang="zh-TW" dirty="0"/>
              <a:t>249</a:t>
            </a:r>
            <a:r>
              <a:rPr lang="zh-TW" altLang="en-US" dirty="0"/>
              <a:t>座土地公廟及</a:t>
            </a:r>
            <a:r>
              <a:rPr lang="en-US" altLang="zh-TW" dirty="0"/>
              <a:t>28</a:t>
            </a:r>
            <a:r>
              <a:rPr lang="zh-TW" altLang="en-US" dirty="0"/>
              <a:t>座配祀土地公的廟宇，平均每平方公里大約有</a:t>
            </a:r>
            <a:r>
              <a:rPr lang="en-US" altLang="zh-TW" dirty="0"/>
              <a:t>7</a:t>
            </a:r>
            <a:r>
              <a:rPr lang="zh-TW" altLang="en-US" dirty="0"/>
              <a:t>座，密度之高為全台之冠。另所轄目前共擁有</a:t>
            </a:r>
            <a:r>
              <a:rPr lang="en-US" altLang="zh-TW" dirty="0"/>
              <a:t>82</a:t>
            </a:r>
            <a:r>
              <a:rPr lang="zh-TW" altLang="en-US" dirty="0"/>
              <a:t>座公園，為最優質的居住</a:t>
            </a:r>
            <a:r>
              <a:rPr lang="zh-TW" altLang="en-US" dirty="0" smtClean="0"/>
              <a:t>環境。</a:t>
            </a:r>
            <a:endParaRPr lang="zh-TW" altLang="en-US" dirty="0"/>
          </a:p>
        </p:txBody>
      </p:sp>
      <p:pic>
        <p:nvPicPr>
          <p:cNvPr id="5" name="圖片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" y="5661248"/>
            <a:ext cx="2466975" cy="9620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221088"/>
            <a:ext cx="3103401" cy="213252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47030"/>
            <a:ext cx="3103401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76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願</a:t>
            </a:r>
            <a:r>
              <a:rPr lang="zh-TW" altLang="en-US" dirty="0"/>
              <a:t>景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7638"/>
            <a:ext cx="8579296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「美麗桃園、幸福城市」是桃園區施政願景，公所團隊積極推動生活品質再提升、人文桃園全計畫、社會福利關懷網、永續環保健康城等四大施政主軸，營造都市新景觀，讓桃園區成為生活機能最完備的現代新都會。 </a:t>
            </a:r>
            <a:endParaRPr lang="zh-TW" altLang="en-US" dirty="0"/>
          </a:p>
        </p:txBody>
      </p:sp>
      <p:pic>
        <p:nvPicPr>
          <p:cNvPr id="5" name="圖片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" y="5661248"/>
            <a:ext cx="2466975" cy="9620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365104"/>
            <a:ext cx="3024336" cy="189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30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景點</a:t>
            </a:r>
            <a:r>
              <a:rPr lang="en-US" altLang="zh-TW" dirty="0" smtClean="0"/>
              <a:t>1</a:t>
            </a:r>
            <a:r>
              <a:rPr lang="zh-TW" altLang="en-US" dirty="0" smtClean="0"/>
              <a:t>－石門水庫</a:t>
            </a:r>
            <a:endParaRPr lang="zh-TW" altLang="en-US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417639"/>
            <a:ext cx="3208568" cy="2155378"/>
          </a:xfrm>
        </p:spPr>
      </p:pic>
      <p:sp>
        <p:nvSpPr>
          <p:cNvPr id="5" name="圓角矩形 4"/>
          <p:cNvSpPr/>
          <p:nvPr/>
        </p:nvSpPr>
        <p:spPr>
          <a:xfrm>
            <a:off x="4760174" y="1487216"/>
            <a:ext cx="3816424" cy="20162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石門水庫是遠東最大的水庫，一年四季，湖光山色，風景迤邐。石門水庫對外可連接十幾個旅遊景點，園區大小公園綠樹成林，有腳踏車步道，也有環湖遊艇，提供旅客多元的休閒樂趣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6" name="圓角矩形 5"/>
          <p:cNvSpPr/>
          <p:nvPr/>
        </p:nvSpPr>
        <p:spPr>
          <a:xfrm>
            <a:off x="4760174" y="3878861"/>
            <a:ext cx="3744416" cy="21090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石門水庫還設有石門大壩碼頭及阿姆坪碼頭，旅客可搭乘遊艇環湖，在湖面上飽覽壯麗的水庫風光。每年五月，石秀灣的水上桐花更是全台獨有，而</a:t>
            </a:r>
            <a:r>
              <a:rPr lang="en-US" altLang="zh-TW" dirty="0"/>
              <a:t>4</a:t>
            </a:r>
            <a:r>
              <a:rPr lang="zh-TW" altLang="en-US" dirty="0"/>
              <a:t>月</a:t>
            </a:r>
            <a:r>
              <a:rPr lang="en-US" altLang="zh-TW" dirty="0"/>
              <a:t>-8</a:t>
            </a:r>
            <a:r>
              <a:rPr lang="zh-TW" altLang="en-US" dirty="0"/>
              <a:t>月期間，夢幻草原的綠草柔軟純淨，是石門水路的獨家秘境。</a:t>
            </a:r>
            <a:endParaRPr lang="zh-TW" altLang="en-US" dirty="0"/>
          </a:p>
        </p:txBody>
      </p:sp>
      <p:pic>
        <p:nvPicPr>
          <p:cNvPr id="9" name="圖片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987915"/>
            <a:ext cx="2466975" cy="962025"/>
          </a:xfrm>
          <a:prstGeom prst="rect">
            <a:avLst/>
          </a:prstGeom>
        </p:spPr>
      </p:pic>
      <p:pic>
        <p:nvPicPr>
          <p:cNvPr id="14" name="內容版面配置區 13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36" y="3861048"/>
            <a:ext cx="3273933" cy="2126867"/>
          </a:xfrm>
        </p:spPr>
      </p:pic>
    </p:spTree>
    <p:extLst>
      <p:ext uri="{BB962C8B-B14F-4D97-AF65-F5344CB8AC3E}">
        <p14:creationId xmlns:p14="http://schemas.microsoft.com/office/powerpoint/2010/main" val="2899459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景點</a:t>
            </a:r>
            <a:r>
              <a:rPr lang="en-US" altLang="zh-TW" dirty="0" smtClean="0"/>
              <a:t>2</a:t>
            </a:r>
            <a:r>
              <a:rPr lang="zh-TW" altLang="en-US" dirty="0" smtClean="0"/>
              <a:t>－觀光工廠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來一趟桃園觀光工廠之旅，可以發現每一家觀光工廠都有自己產業特色的主題內容</a:t>
            </a:r>
            <a:r>
              <a:rPr lang="zh-TW" altLang="en-US" dirty="0" smtClean="0"/>
              <a:t>，體驗</a:t>
            </a:r>
            <a:r>
              <a:rPr lang="zh-TW" altLang="en-US" dirty="0"/>
              <a:t>觀光工廠的創意及魅力，讓大家可以發自內心的感動，而這些傳藝經典及在地的文化特色與精神更開創屬於桃園的奇蹟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187" y="1600200"/>
            <a:ext cx="3880626" cy="4525963"/>
          </a:xfrm>
        </p:spPr>
      </p:pic>
      <p:pic>
        <p:nvPicPr>
          <p:cNvPr id="6" name="圖片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280"/>
            <a:ext cx="24669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035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景點</a:t>
            </a:r>
            <a:r>
              <a:rPr lang="en-US" altLang="zh-TW" dirty="0" smtClean="0"/>
              <a:t>3-</a:t>
            </a:r>
            <a:r>
              <a:rPr lang="zh-TW" altLang="en-US" dirty="0" smtClean="0"/>
              <a:t>三坑</a:t>
            </a:r>
            <a:r>
              <a:rPr lang="zh-TW" altLang="en-US" dirty="0"/>
              <a:t>老街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87191"/>
            <a:ext cx="3106694" cy="2048319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085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dirty="0" smtClean="0"/>
              <a:t>三坑老街</a:t>
            </a:r>
            <a:r>
              <a:rPr lang="zh-TW" altLang="en-US" dirty="0"/>
              <a:t>位於桃園市龍潭區，範圍大致上是以永福宮為聚落的核心，向外至黑白洗，老街呈現外窄內寬的</a:t>
            </a:r>
            <a:r>
              <a:rPr lang="zh-TW" altLang="en-US" dirty="0" smtClean="0"/>
              <a:t>型態。</a:t>
            </a: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居民的信仰中心永福宮，也是居民店面的開設指標。在</a:t>
            </a:r>
            <a:r>
              <a:rPr lang="zh-TW" altLang="en-US" dirty="0"/>
              <a:t>寺廟兩側，沿路開設許多住商一體的店面，居民的生活與商業活動皆融為</a:t>
            </a:r>
            <a:r>
              <a:rPr lang="zh-TW" altLang="en-US" dirty="0" smtClean="0"/>
              <a:t>一體</a:t>
            </a:r>
            <a:r>
              <a:rPr lang="zh-TW" altLang="en-US" dirty="0"/>
              <a:t>。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05064"/>
            <a:ext cx="3106694" cy="209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67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心得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368275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透過這次的簡報，讓我更了解了桃園，發現桃園除了好山好水之外，還有好多好玩的地方，歡迎大家來了解這個美麗的地方。</a:t>
            </a:r>
            <a:endParaRPr lang="zh-TW" altLang="en-US" dirty="0"/>
          </a:p>
        </p:txBody>
      </p:sp>
      <p:pic>
        <p:nvPicPr>
          <p:cNvPr id="5" name="圖片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" y="5661248"/>
            <a:ext cx="2466975" cy="9620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72816"/>
            <a:ext cx="3735859" cy="373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92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532</Words>
  <Application>Microsoft Office PowerPoint</Application>
  <PresentationFormat>如螢幕大小 (4:3)</PresentationFormat>
  <Paragraphs>35</Paragraphs>
  <Slides>11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5" baseType="lpstr">
      <vt:lpstr>新細明體</vt:lpstr>
      <vt:lpstr>Arial</vt:lpstr>
      <vt:lpstr>Calibri</vt:lpstr>
      <vt:lpstr>Office 佈景主題</vt:lpstr>
      <vt:lpstr>PowerPoint 簡報</vt:lpstr>
      <vt:lpstr>PowerPoint 簡報</vt:lpstr>
      <vt:lpstr>簡介</vt:lpstr>
      <vt:lpstr>特色</vt:lpstr>
      <vt:lpstr>願景</vt:lpstr>
      <vt:lpstr>景點1－石門水庫</vt:lpstr>
      <vt:lpstr>景點2－觀光工廠</vt:lpstr>
      <vt:lpstr>景點3-三坑老街</vt:lpstr>
      <vt:lpstr>心得</vt:lpstr>
      <vt:lpstr>資料來源</vt:lpstr>
      <vt:lpstr>謝謝觀賞與聆聽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7</cp:revision>
  <dcterms:created xsi:type="dcterms:W3CDTF">2015-09-25T04:49:23Z</dcterms:created>
  <dcterms:modified xsi:type="dcterms:W3CDTF">2015-10-01T06:54:06Z</dcterms:modified>
</cp:coreProperties>
</file>